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61" r:id="rId4"/>
    <p:sldId id="276" r:id="rId5"/>
    <p:sldId id="286" r:id="rId6"/>
    <p:sldId id="283" r:id="rId7"/>
    <p:sldId id="275" r:id="rId8"/>
    <p:sldId id="269" r:id="rId9"/>
    <p:sldId id="257" r:id="rId10"/>
    <p:sldId id="258" r:id="rId11"/>
    <p:sldId id="259" r:id="rId12"/>
    <p:sldId id="260" r:id="rId13"/>
    <p:sldId id="265" r:id="rId14"/>
    <p:sldId id="264" r:id="rId15"/>
    <p:sldId id="268" r:id="rId16"/>
    <p:sldId id="284" r:id="rId17"/>
    <p:sldId id="270" r:id="rId18"/>
    <p:sldId id="280" r:id="rId19"/>
    <p:sldId id="278" r:id="rId20"/>
    <p:sldId id="279" r:id="rId21"/>
    <p:sldId id="267" r:id="rId22"/>
    <p:sldId id="287" r:id="rId23"/>
    <p:sldId id="272" r:id="rId24"/>
    <p:sldId id="274" r:id="rId25"/>
    <p:sldId id="271" r:id="rId26"/>
    <p:sldId id="273" r:id="rId27"/>
    <p:sldId id="277" r:id="rId28"/>
    <p:sldId id="262" r:id="rId29"/>
    <p:sldId id="281" r:id="rId30"/>
    <p:sldId id="285" r:id="rId3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modifyVerifier cryptProviderType="rsaAES" cryptAlgorithmClass="hash" cryptAlgorithmType="typeAny" cryptAlgorithmSid="14" spinCount="100000" saltData="UF+L1E3AJYcWry/HE9oSZQ==" hashData="uX/dc/lw4IbAsq/siI7e3WFydbjzmsx2TgDj+duSgUNlp/vRqj9a3GRq5AWIfj4AbsJnDyiTgfrRVnA828sGg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p:cViewPr varScale="1">
        <p:scale>
          <a:sx n="74" d="100"/>
          <a:sy n="74" d="100"/>
        </p:scale>
        <p:origin x="129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26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1483C-9C92-4268-AC55-3EFB97DF95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pPr rtl="1"/>
          <a:endParaRPr lang="fa-IR"/>
        </a:p>
      </dgm:t>
    </dgm:pt>
    <dgm:pt modelId="{F9A5FEF4-46D5-40B0-812A-F7286426C399}">
      <dgm:prSet phldrT="[Text]"/>
      <dgm:spPr/>
      <dgm:t>
        <a:bodyPr/>
        <a:lstStyle/>
        <a:p>
          <a:pPr rtl="1"/>
          <a:r>
            <a:rPr lang="fa-IR" dirty="0" smtClean="0">
              <a:solidFill>
                <a:srgbClr val="FF9900"/>
              </a:solidFill>
              <a:ea typeface="宋体" panose="02010600030101010101" pitchFamily="2" charset="-122"/>
              <a:cs typeface="B Jadid" panose="00000700000000000000" pitchFamily="2" charset="-78"/>
            </a:rPr>
            <a:t>آرایه های ادبی</a:t>
          </a:r>
          <a:endParaRPr lang="fa-IR" dirty="0"/>
        </a:p>
      </dgm:t>
    </dgm:pt>
    <dgm:pt modelId="{F8D6C097-904F-4981-85B7-E6E9BAE0C87F}" type="parTrans" cxnId="{3B29708C-1BB6-4862-8292-AA08A2C655EF}">
      <dgm:prSet/>
      <dgm:spPr/>
      <dgm:t>
        <a:bodyPr/>
        <a:lstStyle/>
        <a:p>
          <a:pPr rtl="1"/>
          <a:endParaRPr lang="fa-IR"/>
        </a:p>
      </dgm:t>
    </dgm:pt>
    <dgm:pt modelId="{903B203F-DC4C-4F67-B072-97E0C701D48C}" type="sibTrans" cxnId="{3B29708C-1BB6-4862-8292-AA08A2C655EF}">
      <dgm:prSet/>
      <dgm:spPr/>
      <dgm:t>
        <a:bodyPr/>
        <a:lstStyle/>
        <a:p>
          <a:pPr rtl="1"/>
          <a:endParaRPr lang="fa-IR"/>
        </a:p>
      </dgm:t>
    </dgm:pt>
    <dgm:pt modelId="{6ECFE82E-91EE-4ACB-8917-5F88DFA210B1}">
      <dgm:prSet phldrT="[Text]" custT="1"/>
      <dgm:spPr/>
      <dgm:t>
        <a:bodyPr/>
        <a:lstStyle/>
        <a:p>
          <a:pPr rtl="1"/>
          <a:r>
            <a:rPr lang="fa-IR" sz="2800" dirty="0" smtClean="0">
              <a:solidFill>
                <a:schemeClr val="tx1"/>
              </a:solidFill>
              <a:ea typeface="宋体" panose="02010600030101010101" pitchFamily="2" charset="-122"/>
              <a:cs typeface="B Titr" panose="00000700000000000000" pitchFamily="2" charset="-78"/>
            </a:rPr>
            <a:t>تهيّه و تنظيم</a:t>
          </a:r>
          <a:r>
            <a:rPr lang="fa-IR" sz="2800" dirty="0" smtClean="0">
              <a:solidFill>
                <a:schemeClr val="tx1"/>
              </a:solidFill>
              <a:ea typeface="宋体" panose="02010600030101010101" pitchFamily="2" charset="-122"/>
            </a:rPr>
            <a:t> </a:t>
          </a:r>
          <a:endParaRPr lang="fa-IR" sz="2800" dirty="0">
            <a:solidFill>
              <a:schemeClr val="tx1"/>
            </a:solidFill>
          </a:endParaRPr>
        </a:p>
      </dgm:t>
    </dgm:pt>
    <dgm:pt modelId="{D555A2A9-DD7F-447A-A845-515895438254}" type="parTrans" cxnId="{56127AD7-439E-457F-B580-0FA757729456}">
      <dgm:prSet/>
      <dgm:spPr/>
      <dgm:t>
        <a:bodyPr/>
        <a:lstStyle/>
        <a:p>
          <a:pPr rtl="1"/>
          <a:endParaRPr lang="fa-IR"/>
        </a:p>
      </dgm:t>
    </dgm:pt>
    <dgm:pt modelId="{C823E99D-58F8-4ACA-8349-9799C3FD46C0}" type="sibTrans" cxnId="{56127AD7-439E-457F-B580-0FA757729456}">
      <dgm:prSet/>
      <dgm:spPr/>
      <dgm:t>
        <a:bodyPr/>
        <a:lstStyle/>
        <a:p>
          <a:pPr rtl="1"/>
          <a:endParaRPr lang="fa-IR"/>
        </a:p>
      </dgm:t>
    </dgm:pt>
    <dgm:pt modelId="{28A84A00-4F85-42FE-BF37-9C8960921D94}">
      <dgm:prSet phldrT="[Text]" custT="1"/>
      <dgm:spPr/>
      <dgm:t>
        <a:bodyPr/>
        <a:lstStyle/>
        <a:p>
          <a:pPr rtl="1"/>
          <a:r>
            <a:rPr lang="fa-IR" sz="3200" dirty="0" smtClean="0">
              <a:solidFill>
                <a:srgbClr val="FF0000"/>
              </a:solidFill>
              <a:ea typeface="宋体" panose="02010600030101010101" pitchFamily="2" charset="-122"/>
              <a:cs typeface="B Titr" panose="00000700000000000000" pitchFamily="2" charset="-78"/>
            </a:rPr>
            <a:t>مسعود پادری</a:t>
          </a:r>
          <a:endParaRPr lang="fa-IR" sz="3200" dirty="0">
            <a:cs typeface="B Titr" panose="00000700000000000000" pitchFamily="2" charset="-78"/>
          </a:endParaRPr>
        </a:p>
      </dgm:t>
    </dgm:pt>
    <dgm:pt modelId="{8572B83D-77BC-4ED5-9DFD-21360802829F}" type="parTrans" cxnId="{97738E59-76E4-4B54-BA0B-13C8B97480D0}">
      <dgm:prSet/>
      <dgm:spPr/>
      <dgm:t>
        <a:bodyPr/>
        <a:lstStyle/>
        <a:p>
          <a:pPr rtl="1"/>
          <a:endParaRPr lang="fa-IR"/>
        </a:p>
      </dgm:t>
    </dgm:pt>
    <dgm:pt modelId="{6A1B81C4-7E3A-4840-84F3-2C4A36C07918}" type="sibTrans" cxnId="{97738E59-76E4-4B54-BA0B-13C8B97480D0}">
      <dgm:prSet/>
      <dgm:spPr/>
      <dgm:t>
        <a:bodyPr/>
        <a:lstStyle/>
        <a:p>
          <a:pPr rtl="1"/>
          <a:endParaRPr lang="fa-IR"/>
        </a:p>
      </dgm:t>
    </dgm:pt>
    <dgm:pt modelId="{18936BBD-4801-4DB8-8EDF-B5F3314AFE22}" type="pres">
      <dgm:prSet presAssocID="{E631483C-9C92-4268-AC55-3EFB97DF95BE}" presName="rootnode" presStyleCnt="0">
        <dgm:presLayoutVars>
          <dgm:chMax/>
          <dgm:chPref/>
          <dgm:dir/>
          <dgm:animLvl val="lvl"/>
        </dgm:presLayoutVars>
      </dgm:prSet>
      <dgm:spPr/>
      <dgm:t>
        <a:bodyPr/>
        <a:lstStyle/>
        <a:p>
          <a:pPr rtl="1"/>
          <a:endParaRPr lang="fa-IR"/>
        </a:p>
      </dgm:t>
    </dgm:pt>
    <dgm:pt modelId="{E1FA46DB-8C8D-4161-87C4-CF817381FAA8}" type="pres">
      <dgm:prSet presAssocID="{F9A5FEF4-46D5-40B0-812A-F7286426C399}" presName="composite" presStyleCnt="0"/>
      <dgm:spPr/>
    </dgm:pt>
    <dgm:pt modelId="{6B0BC5E9-C485-4966-A1C0-BE3A579F835B}" type="pres">
      <dgm:prSet presAssocID="{F9A5FEF4-46D5-40B0-812A-F7286426C399}" presName="bentUpArrow1" presStyleLbl="alignImgPlace1" presStyleIdx="0" presStyleCnt="2"/>
      <dgm:spPr/>
    </dgm:pt>
    <dgm:pt modelId="{2DC4EB07-698E-472D-9497-16E4D714BA70}" type="pres">
      <dgm:prSet presAssocID="{F9A5FEF4-46D5-40B0-812A-F7286426C399}" presName="ParentText" presStyleLbl="node1" presStyleIdx="0" presStyleCnt="3" custScaleX="223967">
        <dgm:presLayoutVars>
          <dgm:chMax val="1"/>
          <dgm:chPref val="1"/>
          <dgm:bulletEnabled val="1"/>
        </dgm:presLayoutVars>
      </dgm:prSet>
      <dgm:spPr/>
      <dgm:t>
        <a:bodyPr/>
        <a:lstStyle/>
        <a:p>
          <a:pPr rtl="1"/>
          <a:endParaRPr lang="fa-IR"/>
        </a:p>
      </dgm:t>
    </dgm:pt>
    <dgm:pt modelId="{461511E4-50AF-42E1-A7E2-51C8326CE67F}" type="pres">
      <dgm:prSet presAssocID="{F9A5FEF4-46D5-40B0-812A-F7286426C399}" presName="ChildText" presStyleLbl="revTx" presStyleIdx="0" presStyleCnt="2">
        <dgm:presLayoutVars>
          <dgm:chMax val="0"/>
          <dgm:chPref val="0"/>
          <dgm:bulletEnabled val="1"/>
        </dgm:presLayoutVars>
      </dgm:prSet>
      <dgm:spPr/>
      <dgm:t>
        <a:bodyPr/>
        <a:lstStyle/>
        <a:p>
          <a:pPr rtl="1"/>
          <a:endParaRPr lang="fa-IR"/>
        </a:p>
      </dgm:t>
    </dgm:pt>
    <dgm:pt modelId="{C4D8708D-32AB-4128-9103-D77354C43C69}" type="pres">
      <dgm:prSet presAssocID="{903B203F-DC4C-4F67-B072-97E0C701D48C}" presName="sibTrans" presStyleCnt="0"/>
      <dgm:spPr/>
    </dgm:pt>
    <dgm:pt modelId="{2EF0F3CD-702C-455B-9CE7-23B2699E2AA8}" type="pres">
      <dgm:prSet presAssocID="{6ECFE82E-91EE-4ACB-8917-5F88DFA210B1}" presName="composite" presStyleCnt="0"/>
      <dgm:spPr/>
    </dgm:pt>
    <dgm:pt modelId="{6E45550A-5269-44A2-A024-FB99B9113CA0}" type="pres">
      <dgm:prSet presAssocID="{6ECFE82E-91EE-4ACB-8917-5F88DFA210B1}" presName="bentUpArrow1" presStyleLbl="alignImgPlace1" presStyleIdx="1" presStyleCnt="2"/>
      <dgm:spPr/>
    </dgm:pt>
    <dgm:pt modelId="{6DD0B5A0-9E62-4D87-9943-D12AA62019E7}" type="pres">
      <dgm:prSet presAssocID="{6ECFE82E-91EE-4ACB-8917-5F88DFA210B1}" presName="ParentText" presStyleLbl="node1" presStyleIdx="1" presStyleCnt="3" custScaleX="212932">
        <dgm:presLayoutVars>
          <dgm:chMax val="1"/>
          <dgm:chPref val="1"/>
          <dgm:bulletEnabled val="1"/>
        </dgm:presLayoutVars>
      </dgm:prSet>
      <dgm:spPr/>
      <dgm:t>
        <a:bodyPr/>
        <a:lstStyle/>
        <a:p>
          <a:pPr rtl="1"/>
          <a:endParaRPr lang="fa-IR"/>
        </a:p>
      </dgm:t>
    </dgm:pt>
    <dgm:pt modelId="{3F8D376A-C5F7-4170-BDFA-EF688FB0F8F8}" type="pres">
      <dgm:prSet presAssocID="{6ECFE82E-91EE-4ACB-8917-5F88DFA210B1}" presName="ChildText" presStyleLbl="revTx" presStyleIdx="1" presStyleCnt="2">
        <dgm:presLayoutVars>
          <dgm:chMax val="0"/>
          <dgm:chPref val="0"/>
          <dgm:bulletEnabled val="1"/>
        </dgm:presLayoutVars>
      </dgm:prSet>
      <dgm:spPr/>
      <dgm:t>
        <a:bodyPr/>
        <a:lstStyle/>
        <a:p>
          <a:pPr rtl="1"/>
          <a:endParaRPr lang="fa-IR"/>
        </a:p>
      </dgm:t>
    </dgm:pt>
    <dgm:pt modelId="{37F71E01-83F1-4C38-9935-A7C6280457A1}" type="pres">
      <dgm:prSet presAssocID="{C823E99D-58F8-4ACA-8349-9799C3FD46C0}" presName="sibTrans" presStyleCnt="0"/>
      <dgm:spPr/>
    </dgm:pt>
    <dgm:pt modelId="{0094124E-96D8-4289-94CA-62DD5ED5974F}" type="pres">
      <dgm:prSet presAssocID="{28A84A00-4F85-42FE-BF37-9C8960921D94}" presName="composite" presStyleCnt="0"/>
      <dgm:spPr/>
    </dgm:pt>
    <dgm:pt modelId="{85C919F6-AD70-49EF-9A7F-8B1C4E164E5E}" type="pres">
      <dgm:prSet presAssocID="{28A84A00-4F85-42FE-BF37-9C8960921D94}" presName="ParentText" presStyleLbl="node1" presStyleIdx="2" presStyleCnt="3" custScaleX="220194">
        <dgm:presLayoutVars>
          <dgm:chMax val="1"/>
          <dgm:chPref val="1"/>
          <dgm:bulletEnabled val="1"/>
        </dgm:presLayoutVars>
      </dgm:prSet>
      <dgm:spPr/>
      <dgm:t>
        <a:bodyPr/>
        <a:lstStyle/>
        <a:p>
          <a:pPr rtl="1"/>
          <a:endParaRPr lang="fa-IR"/>
        </a:p>
      </dgm:t>
    </dgm:pt>
  </dgm:ptLst>
  <dgm:cxnLst>
    <dgm:cxn modelId="{56127AD7-439E-457F-B580-0FA757729456}" srcId="{E631483C-9C92-4268-AC55-3EFB97DF95BE}" destId="{6ECFE82E-91EE-4ACB-8917-5F88DFA210B1}" srcOrd="1" destOrd="0" parTransId="{D555A2A9-DD7F-447A-A845-515895438254}" sibTransId="{C823E99D-58F8-4ACA-8349-9799C3FD46C0}"/>
    <dgm:cxn modelId="{97738E59-76E4-4B54-BA0B-13C8B97480D0}" srcId="{E631483C-9C92-4268-AC55-3EFB97DF95BE}" destId="{28A84A00-4F85-42FE-BF37-9C8960921D94}" srcOrd="2" destOrd="0" parTransId="{8572B83D-77BC-4ED5-9DFD-21360802829F}" sibTransId="{6A1B81C4-7E3A-4840-84F3-2C4A36C07918}"/>
    <dgm:cxn modelId="{2F7572D0-773E-4379-A6DC-5FFED069D7EE}" type="presOf" srcId="{F9A5FEF4-46D5-40B0-812A-F7286426C399}" destId="{2DC4EB07-698E-472D-9497-16E4D714BA70}" srcOrd="0" destOrd="0" presId="urn:microsoft.com/office/officeart/2005/8/layout/StepDownProcess"/>
    <dgm:cxn modelId="{46973E9D-396A-47AA-B786-E3FD464FB5EA}" type="presOf" srcId="{28A84A00-4F85-42FE-BF37-9C8960921D94}" destId="{85C919F6-AD70-49EF-9A7F-8B1C4E164E5E}" srcOrd="0" destOrd="0" presId="urn:microsoft.com/office/officeart/2005/8/layout/StepDownProcess"/>
    <dgm:cxn modelId="{6CEA2901-B48E-4B1F-BE21-4AD7F6A6643F}" type="presOf" srcId="{E631483C-9C92-4268-AC55-3EFB97DF95BE}" destId="{18936BBD-4801-4DB8-8EDF-B5F3314AFE22}" srcOrd="0" destOrd="0" presId="urn:microsoft.com/office/officeart/2005/8/layout/StepDownProcess"/>
    <dgm:cxn modelId="{3B29708C-1BB6-4862-8292-AA08A2C655EF}" srcId="{E631483C-9C92-4268-AC55-3EFB97DF95BE}" destId="{F9A5FEF4-46D5-40B0-812A-F7286426C399}" srcOrd="0" destOrd="0" parTransId="{F8D6C097-904F-4981-85B7-E6E9BAE0C87F}" sibTransId="{903B203F-DC4C-4F67-B072-97E0C701D48C}"/>
    <dgm:cxn modelId="{7DB1E99A-D6DB-4E86-A578-C15FF61F4091}" type="presOf" srcId="{6ECFE82E-91EE-4ACB-8917-5F88DFA210B1}" destId="{6DD0B5A0-9E62-4D87-9943-D12AA62019E7}" srcOrd="0" destOrd="0" presId="urn:microsoft.com/office/officeart/2005/8/layout/StepDownProcess"/>
    <dgm:cxn modelId="{E3021579-A8E3-415E-B15C-C95C904EEBF4}" type="presParOf" srcId="{18936BBD-4801-4DB8-8EDF-B5F3314AFE22}" destId="{E1FA46DB-8C8D-4161-87C4-CF817381FAA8}" srcOrd="0" destOrd="0" presId="urn:microsoft.com/office/officeart/2005/8/layout/StepDownProcess"/>
    <dgm:cxn modelId="{602DD258-2EA7-4E32-997B-C4CA36F06AF8}" type="presParOf" srcId="{E1FA46DB-8C8D-4161-87C4-CF817381FAA8}" destId="{6B0BC5E9-C485-4966-A1C0-BE3A579F835B}" srcOrd="0" destOrd="0" presId="urn:microsoft.com/office/officeart/2005/8/layout/StepDownProcess"/>
    <dgm:cxn modelId="{8B20C2EC-1FCD-434B-A0EB-28181ABECD0F}" type="presParOf" srcId="{E1FA46DB-8C8D-4161-87C4-CF817381FAA8}" destId="{2DC4EB07-698E-472D-9497-16E4D714BA70}" srcOrd="1" destOrd="0" presId="urn:microsoft.com/office/officeart/2005/8/layout/StepDownProcess"/>
    <dgm:cxn modelId="{F90F53D1-3AC2-4340-944C-B6859D74F6BB}" type="presParOf" srcId="{E1FA46DB-8C8D-4161-87C4-CF817381FAA8}" destId="{461511E4-50AF-42E1-A7E2-51C8326CE67F}" srcOrd="2" destOrd="0" presId="urn:microsoft.com/office/officeart/2005/8/layout/StepDownProcess"/>
    <dgm:cxn modelId="{44D6C6D7-AC42-4E0F-8EC8-97704EDDA215}" type="presParOf" srcId="{18936BBD-4801-4DB8-8EDF-B5F3314AFE22}" destId="{C4D8708D-32AB-4128-9103-D77354C43C69}" srcOrd="1" destOrd="0" presId="urn:microsoft.com/office/officeart/2005/8/layout/StepDownProcess"/>
    <dgm:cxn modelId="{1D95BA03-5789-4974-9315-DC5B19602EC3}" type="presParOf" srcId="{18936BBD-4801-4DB8-8EDF-B5F3314AFE22}" destId="{2EF0F3CD-702C-455B-9CE7-23B2699E2AA8}" srcOrd="2" destOrd="0" presId="urn:microsoft.com/office/officeart/2005/8/layout/StepDownProcess"/>
    <dgm:cxn modelId="{96C15358-A08F-4128-9BDB-12043AC0720C}" type="presParOf" srcId="{2EF0F3CD-702C-455B-9CE7-23B2699E2AA8}" destId="{6E45550A-5269-44A2-A024-FB99B9113CA0}" srcOrd="0" destOrd="0" presId="urn:microsoft.com/office/officeart/2005/8/layout/StepDownProcess"/>
    <dgm:cxn modelId="{5362E841-EA04-4878-B98D-43B9F673473B}" type="presParOf" srcId="{2EF0F3CD-702C-455B-9CE7-23B2699E2AA8}" destId="{6DD0B5A0-9E62-4D87-9943-D12AA62019E7}" srcOrd="1" destOrd="0" presId="urn:microsoft.com/office/officeart/2005/8/layout/StepDownProcess"/>
    <dgm:cxn modelId="{260CDCD3-0328-4F23-BF9C-DFE62694FDAE}" type="presParOf" srcId="{2EF0F3CD-702C-455B-9CE7-23B2699E2AA8}" destId="{3F8D376A-C5F7-4170-BDFA-EF688FB0F8F8}" srcOrd="2" destOrd="0" presId="urn:microsoft.com/office/officeart/2005/8/layout/StepDownProcess"/>
    <dgm:cxn modelId="{E832453F-FA66-455D-9382-F920A119081C}" type="presParOf" srcId="{18936BBD-4801-4DB8-8EDF-B5F3314AFE22}" destId="{37F71E01-83F1-4C38-9935-A7C6280457A1}" srcOrd="3" destOrd="0" presId="urn:microsoft.com/office/officeart/2005/8/layout/StepDownProcess"/>
    <dgm:cxn modelId="{4070A391-3C40-4360-91A8-E41C670E5014}" type="presParOf" srcId="{18936BBD-4801-4DB8-8EDF-B5F3314AFE22}" destId="{0094124E-96D8-4289-94CA-62DD5ED5974F}" srcOrd="4" destOrd="0" presId="urn:microsoft.com/office/officeart/2005/8/layout/StepDownProcess"/>
    <dgm:cxn modelId="{E25B2D12-8AD6-4BF0-A22C-CB42F58E67B6}" type="presParOf" srcId="{0094124E-96D8-4289-94CA-62DD5ED5974F}" destId="{85C919F6-AD70-49EF-9A7F-8B1C4E164E5E}"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5C5A0-85D4-464F-AD87-CD9F4618232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7DDEC735-9285-40A7-AE2A-F6F276DB0042}">
      <dgm:prSet phldrT="[Text]"/>
      <dgm:spPr/>
      <dgm:t>
        <a:bodyPr/>
        <a:lstStyle/>
        <a:p>
          <a:pPr rtl="1"/>
          <a:r>
            <a:rPr lang="fa-IR" dirty="0" smtClean="0">
              <a:solidFill>
                <a:srgbClr val="FF0000"/>
              </a:solidFill>
              <a:ea typeface="宋体" panose="02010600030101010101" pitchFamily="2" charset="-122"/>
              <a:cs typeface="B Titr" panose="00000700000000000000" pitchFamily="2" charset="-78"/>
            </a:rPr>
            <a:t>ضرب المثل       </a:t>
          </a:r>
          <a:endParaRPr lang="fa-IR" dirty="0">
            <a:solidFill>
              <a:srgbClr val="FF0000"/>
            </a:solidFill>
          </a:endParaRPr>
        </a:p>
      </dgm:t>
    </dgm:pt>
    <dgm:pt modelId="{BF960D9D-C26C-447F-97F4-C4D8FBECD0B6}" type="parTrans" cxnId="{01DFE5BE-29E8-44D3-96CC-880DE272AD40}">
      <dgm:prSet/>
      <dgm:spPr/>
      <dgm:t>
        <a:bodyPr/>
        <a:lstStyle/>
        <a:p>
          <a:pPr rtl="1"/>
          <a:endParaRPr lang="fa-IR"/>
        </a:p>
      </dgm:t>
    </dgm:pt>
    <dgm:pt modelId="{1CFFD9EB-067A-4374-81F2-BCC95C19A035}" type="sibTrans" cxnId="{01DFE5BE-29E8-44D3-96CC-880DE272AD40}">
      <dgm:prSet/>
      <dgm:spPr/>
      <dgm:t>
        <a:bodyPr/>
        <a:lstStyle/>
        <a:p>
          <a:pPr rtl="1"/>
          <a:endParaRPr lang="fa-IR"/>
        </a:p>
      </dgm:t>
    </dgm:pt>
    <dgm:pt modelId="{0514F249-18E9-4C09-AC99-E66EAFCAF6FC}">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سجع</a:t>
          </a:r>
          <a:endParaRPr lang="fa-IR" dirty="0">
            <a:solidFill>
              <a:srgbClr val="FFFF00"/>
            </a:solidFill>
          </a:endParaRPr>
        </a:p>
      </dgm:t>
    </dgm:pt>
    <dgm:pt modelId="{36466B41-E05F-42DF-9FC6-21379EB51638}" type="parTrans" cxnId="{198EBF40-8865-419F-AF9D-06CE355EC5ED}">
      <dgm:prSet/>
      <dgm:spPr/>
      <dgm:t>
        <a:bodyPr/>
        <a:lstStyle/>
        <a:p>
          <a:pPr rtl="1"/>
          <a:endParaRPr lang="fa-IR"/>
        </a:p>
      </dgm:t>
    </dgm:pt>
    <dgm:pt modelId="{09C06F07-E659-45FF-82CE-F6064D26F615}" type="sibTrans" cxnId="{198EBF40-8865-419F-AF9D-06CE355EC5ED}">
      <dgm:prSet/>
      <dgm:spPr/>
      <dgm:t>
        <a:bodyPr/>
        <a:lstStyle/>
        <a:p>
          <a:pPr rtl="1"/>
          <a:endParaRPr lang="fa-IR"/>
        </a:p>
      </dgm:t>
    </dgm:pt>
    <dgm:pt modelId="{C09B8F7A-AC36-435D-B54E-BE560F3D0893}">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کنایه</a:t>
          </a:r>
          <a:endParaRPr lang="fa-IR" dirty="0">
            <a:solidFill>
              <a:srgbClr val="FFFF00"/>
            </a:solidFill>
          </a:endParaRPr>
        </a:p>
      </dgm:t>
    </dgm:pt>
    <dgm:pt modelId="{11DE22E4-8D3F-4CDC-8D47-2DC65073505F}" type="parTrans" cxnId="{D4F3EF7D-F184-4CF5-AB66-EB91FD182290}">
      <dgm:prSet/>
      <dgm:spPr/>
      <dgm:t>
        <a:bodyPr/>
        <a:lstStyle/>
        <a:p>
          <a:pPr rtl="1"/>
          <a:endParaRPr lang="fa-IR"/>
        </a:p>
      </dgm:t>
    </dgm:pt>
    <dgm:pt modelId="{45F120AC-8EFB-438F-8A32-4C718626ECAA}" type="sibTrans" cxnId="{D4F3EF7D-F184-4CF5-AB66-EB91FD182290}">
      <dgm:prSet/>
      <dgm:spPr/>
      <dgm:t>
        <a:bodyPr/>
        <a:lstStyle/>
        <a:p>
          <a:pPr rtl="1"/>
          <a:endParaRPr lang="fa-IR"/>
        </a:p>
      </dgm:t>
    </dgm:pt>
    <dgm:pt modelId="{74B9E6FF-ECE5-4B1F-B433-D98022FF7208}">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تضاد</a:t>
          </a:r>
          <a:endParaRPr lang="fa-IR" dirty="0">
            <a:solidFill>
              <a:srgbClr val="FFFF00"/>
            </a:solidFill>
          </a:endParaRPr>
        </a:p>
      </dgm:t>
    </dgm:pt>
    <dgm:pt modelId="{DCD09AA1-62D3-4FB4-844B-04140F7B82AE}" type="parTrans" cxnId="{45698071-DB98-48C5-8B85-C0C34DE0615F}">
      <dgm:prSet/>
      <dgm:spPr/>
      <dgm:t>
        <a:bodyPr/>
        <a:lstStyle/>
        <a:p>
          <a:pPr rtl="1"/>
          <a:endParaRPr lang="fa-IR"/>
        </a:p>
      </dgm:t>
    </dgm:pt>
    <dgm:pt modelId="{9E5DE06F-4B3E-4FBB-A854-FCFFD51702CF}" type="sibTrans" cxnId="{45698071-DB98-48C5-8B85-C0C34DE0615F}">
      <dgm:prSet/>
      <dgm:spPr/>
      <dgm:t>
        <a:bodyPr/>
        <a:lstStyle/>
        <a:p>
          <a:pPr rtl="1"/>
          <a:endParaRPr lang="fa-IR"/>
        </a:p>
      </dgm:t>
    </dgm:pt>
    <dgm:pt modelId="{968A2ECD-018D-4EBF-A151-4490E38D4E5F}">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تمثیل</a:t>
          </a:r>
          <a:endParaRPr lang="fa-IR" dirty="0">
            <a:solidFill>
              <a:srgbClr val="FFFF00"/>
            </a:solidFill>
          </a:endParaRPr>
        </a:p>
      </dgm:t>
    </dgm:pt>
    <dgm:pt modelId="{714614CD-FFFA-4894-A57A-083B007A9B13}" type="parTrans" cxnId="{9A95C1D7-67D0-4FA0-B827-67395193B462}">
      <dgm:prSet/>
      <dgm:spPr/>
      <dgm:t>
        <a:bodyPr/>
        <a:lstStyle/>
        <a:p>
          <a:pPr rtl="1"/>
          <a:endParaRPr lang="fa-IR"/>
        </a:p>
      </dgm:t>
    </dgm:pt>
    <dgm:pt modelId="{4E2333C2-ADDC-4EE1-949E-50BAA8AF1121}" type="sibTrans" cxnId="{9A95C1D7-67D0-4FA0-B827-67395193B462}">
      <dgm:prSet/>
      <dgm:spPr/>
      <dgm:t>
        <a:bodyPr/>
        <a:lstStyle/>
        <a:p>
          <a:pPr rtl="1"/>
          <a:endParaRPr lang="fa-IR"/>
        </a:p>
      </dgm:t>
    </dgm:pt>
    <dgm:pt modelId="{B9492A34-6500-4F22-A326-2DC8BC7934D7}" type="pres">
      <dgm:prSet presAssocID="{8765C5A0-85D4-464F-AD87-CD9F4618232C}" presName="Name0" presStyleCnt="0">
        <dgm:presLayoutVars>
          <dgm:chMax val="1"/>
          <dgm:dir/>
          <dgm:animLvl val="ctr"/>
          <dgm:resizeHandles val="exact"/>
        </dgm:presLayoutVars>
      </dgm:prSet>
      <dgm:spPr/>
      <dgm:t>
        <a:bodyPr/>
        <a:lstStyle/>
        <a:p>
          <a:pPr rtl="1"/>
          <a:endParaRPr lang="fa-IR"/>
        </a:p>
      </dgm:t>
    </dgm:pt>
    <dgm:pt modelId="{74ECD709-4DE2-42AB-A1FC-25D13C51301B}" type="pres">
      <dgm:prSet presAssocID="{7DDEC735-9285-40A7-AE2A-F6F276DB0042}" presName="centerShape" presStyleLbl="node0" presStyleIdx="0" presStyleCnt="1" custScaleX="131153" custScaleY="109412"/>
      <dgm:spPr/>
      <dgm:t>
        <a:bodyPr/>
        <a:lstStyle/>
        <a:p>
          <a:pPr rtl="1"/>
          <a:endParaRPr lang="fa-IR"/>
        </a:p>
      </dgm:t>
    </dgm:pt>
    <dgm:pt modelId="{85B3D447-2B34-47F3-ACA8-3F06FB9E888C}" type="pres">
      <dgm:prSet presAssocID="{0514F249-18E9-4C09-AC99-E66EAFCAF6FC}" presName="node" presStyleLbl="node1" presStyleIdx="0" presStyleCnt="4">
        <dgm:presLayoutVars>
          <dgm:bulletEnabled val="1"/>
        </dgm:presLayoutVars>
      </dgm:prSet>
      <dgm:spPr/>
      <dgm:t>
        <a:bodyPr/>
        <a:lstStyle/>
        <a:p>
          <a:pPr rtl="1"/>
          <a:endParaRPr lang="fa-IR"/>
        </a:p>
      </dgm:t>
    </dgm:pt>
    <dgm:pt modelId="{D3492FBB-B813-4508-9EE0-C054AC8EA1DC}" type="pres">
      <dgm:prSet presAssocID="{0514F249-18E9-4C09-AC99-E66EAFCAF6FC}" presName="dummy" presStyleCnt="0"/>
      <dgm:spPr/>
    </dgm:pt>
    <dgm:pt modelId="{C3F9C894-02C8-493B-BAFF-5B2D7D5BDCB7}" type="pres">
      <dgm:prSet presAssocID="{09C06F07-E659-45FF-82CE-F6064D26F615}" presName="sibTrans" presStyleLbl="sibTrans2D1" presStyleIdx="0" presStyleCnt="4"/>
      <dgm:spPr/>
      <dgm:t>
        <a:bodyPr/>
        <a:lstStyle/>
        <a:p>
          <a:pPr rtl="1"/>
          <a:endParaRPr lang="fa-IR"/>
        </a:p>
      </dgm:t>
    </dgm:pt>
    <dgm:pt modelId="{2A0C2388-B746-4E0F-8257-C7E561A9A79A}" type="pres">
      <dgm:prSet presAssocID="{C09B8F7A-AC36-435D-B54E-BE560F3D0893}" presName="node" presStyleLbl="node1" presStyleIdx="1" presStyleCnt="4">
        <dgm:presLayoutVars>
          <dgm:bulletEnabled val="1"/>
        </dgm:presLayoutVars>
      </dgm:prSet>
      <dgm:spPr/>
      <dgm:t>
        <a:bodyPr/>
        <a:lstStyle/>
        <a:p>
          <a:pPr rtl="1"/>
          <a:endParaRPr lang="fa-IR"/>
        </a:p>
      </dgm:t>
    </dgm:pt>
    <dgm:pt modelId="{D0A8D99E-5F73-43BD-A906-0B6C33B10F6A}" type="pres">
      <dgm:prSet presAssocID="{C09B8F7A-AC36-435D-B54E-BE560F3D0893}" presName="dummy" presStyleCnt="0"/>
      <dgm:spPr/>
    </dgm:pt>
    <dgm:pt modelId="{B64BBB18-0FE6-4B00-A671-C4C721A0F04F}" type="pres">
      <dgm:prSet presAssocID="{45F120AC-8EFB-438F-8A32-4C718626ECAA}" presName="sibTrans" presStyleLbl="sibTrans2D1" presStyleIdx="1" presStyleCnt="4"/>
      <dgm:spPr/>
      <dgm:t>
        <a:bodyPr/>
        <a:lstStyle/>
        <a:p>
          <a:pPr rtl="1"/>
          <a:endParaRPr lang="fa-IR"/>
        </a:p>
      </dgm:t>
    </dgm:pt>
    <dgm:pt modelId="{DD466C78-2F9B-453B-A5C0-ECCCA8B2F0BE}" type="pres">
      <dgm:prSet presAssocID="{74B9E6FF-ECE5-4B1F-B433-D98022FF7208}" presName="node" presStyleLbl="node1" presStyleIdx="2" presStyleCnt="4">
        <dgm:presLayoutVars>
          <dgm:bulletEnabled val="1"/>
        </dgm:presLayoutVars>
      </dgm:prSet>
      <dgm:spPr/>
      <dgm:t>
        <a:bodyPr/>
        <a:lstStyle/>
        <a:p>
          <a:pPr rtl="1"/>
          <a:endParaRPr lang="fa-IR"/>
        </a:p>
      </dgm:t>
    </dgm:pt>
    <dgm:pt modelId="{B0AE9CA6-B58E-48CB-83BC-02D3318AC840}" type="pres">
      <dgm:prSet presAssocID="{74B9E6FF-ECE5-4B1F-B433-D98022FF7208}" presName="dummy" presStyleCnt="0"/>
      <dgm:spPr/>
    </dgm:pt>
    <dgm:pt modelId="{3CBE5AD7-D2CC-43D7-B0A3-D032B3149B29}" type="pres">
      <dgm:prSet presAssocID="{9E5DE06F-4B3E-4FBB-A854-FCFFD51702CF}" presName="sibTrans" presStyleLbl="sibTrans2D1" presStyleIdx="2" presStyleCnt="4"/>
      <dgm:spPr/>
      <dgm:t>
        <a:bodyPr/>
        <a:lstStyle/>
        <a:p>
          <a:pPr rtl="1"/>
          <a:endParaRPr lang="fa-IR"/>
        </a:p>
      </dgm:t>
    </dgm:pt>
    <dgm:pt modelId="{50EA6132-9984-4CAF-A3FA-A06ADDCDF389}" type="pres">
      <dgm:prSet presAssocID="{968A2ECD-018D-4EBF-A151-4490E38D4E5F}" presName="node" presStyleLbl="node1" presStyleIdx="3" presStyleCnt="4">
        <dgm:presLayoutVars>
          <dgm:bulletEnabled val="1"/>
        </dgm:presLayoutVars>
      </dgm:prSet>
      <dgm:spPr/>
      <dgm:t>
        <a:bodyPr/>
        <a:lstStyle/>
        <a:p>
          <a:pPr rtl="1"/>
          <a:endParaRPr lang="fa-IR"/>
        </a:p>
      </dgm:t>
    </dgm:pt>
    <dgm:pt modelId="{71754D1E-7095-4ACD-9211-B0623343A25A}" type="pres">
      <dgm:prSet presAssocID="{968A2ECD-018D-4EBF-A151-4490E38D4E5F}" presName="dummy" presStyleCnt="0"/>
      <dgm:spPr/>
    </dgm:pt>
    <dgm:pt modelId="{D9961498-C3F0-4C28-B178-B8984BA452B0}" type="pres">
      <dgm:prSet presAssocID="{4E2333C2-ADDC-4EE1-949E-50BAA8AF1121}" presName="sibTrans" presStyleLbl="sibTrans2D1" presStyleIdx="3" presStyleCnt="4"/>
      <dgm:spPr/>
      <dgm:t>
        <a:bodyPr/>
        <a:lstStyle/>
        <a:p>
          <a:pPr rtl="1"/>
          <a:endParaRPr lang="fa-IR"/>
        </a:p>
      </dgm:t>
    </dgm:pt>
  </dgm:ptLst>
  <dgm:cxnLst>
    <dgm:cxn modelId="{073468BA-093A-4550-AD89-79559F5AD4CD}" type="presOf" srcId="{8765C5A0-85D4-464F-AD87-CD9F4618232C}" destId="{B9492A34-6500-4F22-A326-2DC8BC7934D7}" srcOrd="0" destOrd="0" presId="urn:microsoft.com/office/officeart/2005/8/layout/radial6"/>
    <dgm:cxn modelId="{3DE7478E-DCD2-4D20-95E5-2B80B1915F4D}" type="presOf" srcId="{74B9E6FF-ECE5-4B1F-B433-D98022FF7208}" destId="{DD466C78-2F9B-453B-A5C0-ECCCA8B2F0BE}" srcOrd="0" destOrd="0" presId="urn:microsoft.com/office/officeart/2005/8/layout/radial6"/>
    <dgm:cxn modelId="{198EBF40-8865-419F-AF9D-06CE355EC5ED}" srcId="{7DDEC735-9285-40A7-AE2A-F6F276DB0042}" destId="{0514F249-18E9-4C09-AC99-E66EAFCAF6FC}" srcOrd="0" destOrd="0" parTransId="{36466B41-E05F-42DF-9FC6-21379EB51638}" sibTransId="{09C06F07-E659-45FF-82CE-F6064D26F615}"/>
    <dgm:cxn modelId="{9A95C1D7-67D0-4FA0-B827-67395193B462}" srcId="{7DDEC735-9285-40A7-AE2A-F6F276DB0042}" destId="{968A2ECD-018D-4EBF-A151-4490E38D4E5F}" srcOrd="3" destOrd="0" parTransId="{714614CD-FFFA-4894-A57A-083B007A9B13}" sibTransId="{4E2333C2-ADDC-4EE1-949E-50BAA8AF1121}"/>
    <dgm:cxn modelId="{01DFE5BE-29E8-44D3-96CC-880DE272AD40}" srcId="{8765C5A0-85D4-464F-AD87-CD9F4618232C}" destId="{7DDEC735-9285-40A7-AE2A-F6F276DB0042}" srcOrd="0" destOrd="0" parTransId="{BF960D9D-C26C-447F-97F4-C4D8FBECD0B6}" sibTransId="{1CFFD9EB-067A-4374-81F2-BCC95C19A035}"/>
    <dgm:cxn modelId="{7A61FD7F-0771-40FF-AE71-FF2B5DA94948}" type="presOf" srcId="{0514F249-18E9-4C09-AC99-E66EAFCAF6FC}" destId="{85B3D447-2B34-47F3-ACA8-3F06FB9E888C}" srcOrd="0" destOrd="0" presId="urn:microsoft.com/office/officeart/2005/8/layout/radial6"/>
    <dgm:cxn modelId="{41F7E083-714D-4716-91EB-B3E01883DD1E}" type="presOf" srcId="{C09B8F7A-AC36-435D-B54E-BE560F3D0893}" destId="{2A0C2388-B746-4E0F-8257-C7E561A9A79A}" srcOrd="0" destOrd="0" presId="urn:microsoft.com/office/officeart/2005/8/layout/radial6"/>
    <dgm:cxn modelId="{45698071-DB98-48C5-8B85-C0C34DE0615F}" srcId="{7DDEC735-9285-40A7-AE2A-F6F276DB0042}" destId="{74B9E6FF-ECE5-4B1F-B433-D98022FF7208}" srcOrd="2" destOrd="0" parTransId="{DCD09AA1-62D3-4FB4-844B-04140F7B82AE}" sibTransId="{9E5DE06F-4B3E-4FBB-A854-FCFFD51702CF}"/>
    <dgm:cxn modelId="{FB8B9B71-B1DD-49C0-B6B6-A7801E91B1C6}" type="presOf" srcId="{968A2ECD-018D-4EBF-A151-4490E38D4E5F}" destId="{50EA6132-9984-4CAF-A3FA-A06ADDCDF389}" srcOrd="0" destOrd="0" presId="urn:microsoft.com/office/officeart/2005/8/layout/radial6"/>
    <dgm:cxn modelId="{C67B9836-65AE-4E1A-8C60-D21730A80132}" type="presOf" srcId="{9E5DE06F-4B3E-4FBB-A854-FCFFD51702CF}" destId="{3CBE5AD7-D2CC-43D7-B0A3-D032B3149B29}" srcOrd="0" destOrd="0" presId="urn:microsoft.com/office/officeart/2005/8/layout/radial6"/>
    <dgm:cxn modelId="{FE8D2FB1-EA4C-4EEF-A4FF-FDB1BFCB9D70}" type="presOf" srcId="{4E2333C2-ADDC-4EE1-949E-50BAA8AF1121}" destId="{D9961498-C3F0-4C28-B178-B8984BA452B0}" srcOrd="0" destOrd="0" presId="urn:microsoft.com/office/officeart/2005/8/layout/radial6"/>
    <dgm:cxn modelId="{48C0344D-1153-4E74-8F6E-0FA5C23932EC}" type="presOf" srcId="{45F120AC-8EFB-438F-8A32-4C718626ECAA}" destId="{B64BBB18-0FE6-4B00-A671-C4C721A0F04F}" srcOrd="0" destOrd="0" presId="urn:microsoft.com/office/officeart/2005/8/layout/radial6"/>
    <dgm:cxn modelId="{4C3AFB62-33BA-43EB-BAEB-9FB504D524A3}" type="presOf" srcId="{7DDEC735-9285-40A7-AE2A-F6F276DB0042}" destId="{74ECD709-4DE2-42AB-A1FC-25D13C51301B}" srcOrd="0" destOrd="0" presId="urn:microsoft.com/office/officeart/2005/8/layout/radial6"/>
    <dgm:cxn modelId="{35D1AB0D-1C98-47EE-8F0C-AC68807A3787}" type="presOf" srcId="{09C06F07-E659-45FF-82CE-F6064D26F615}" destId="{C3F9C894-02C8-493B-BAFF-5B2D7D5BDCB7}" srcOrd="0" destOrd="0" presId="urn:microsoft.com/office/officeart/2005/8/layout/radial6"/>
    <dgm:cxn modelId="{D4F3EF7D-F184-4CF5-AB66-EB91FD182290}" srcId="{7DDEC735-9285-40A7-AE2A-F6F276DB0042}" destId="{C09B8F7A-AC36-435D-B54E-BE560F3D0893}" srcOrd="1" destOrd="0" parTransId="{11DE22E4-8D3F-4CDC-8D47-2DC65073505F}" sibTransId="{45F120AC-8EFB-438F-8A32-4C718626ECAA}"/>
    <dgm:cxn modelId="{EA8057EA-868E-4D6B-A5C1-C63D8152490E}" type="presParOf" srcId="{B9492A34-6500-4F22-A326-2DC8BC7934D7}" destId="{74ECD709-4DE2-42AB-A1FC-25D13C51301B}" srcOrd="0" destOrd="0" presId="urn:microsoft.com/office/officeart/2005/8/layout/radial6"/>
    <dgm:cxn modelId="{CDDB5751-82AA-469A-88DA-EC24382343BC}" type="presParOf" srcId="{B9492A34-6500-4F22-A326-2DC8BC7934D7}" destId="{85B3D447-2B34-47F3-ACA8-3F06FB9E888C}" srcOrd="1" destOrd="0" presId="urn:microsoft.com/office/officeart/2005/8/layout/radial6"/>
    <dgm:cxn modelId="{4AE3BCBE-394D-4086-B867-9421A9531341}" type="presParOf" srcId="{B9492A34-6500-4F22-A326-2DC8BC7934D7}" destId="{D3492FBB-B813-4508-9EE0-C054AC8EA1DC}" srcOrd="2" destOrd="0" presId="urn:microsoft.com/office/officeart/2005/8/layout/radial6"/>
    <dgm:cxn modelId="{DC048246-AC70-4350-A228-612D7CF8D394}" type="presParOf" srcId="{B9492A34-6500-4F22-A326-2DC8BC7934D7}" destId="{C3F9C894-02C8-493B-BAFF-5B2D7D5BDCB7}" srcOrd="3" destOrd="0" presId="urn:microsoft.com/office/officeart/2005/8/layout/radial6"/>
    <dgm:cxn modelId="{26737139-4BBF-4FB3-8EBD-87521295B17E}" type="presParOf" srcId="{B9492A34-6500-4F22-A326-2DC8BC7934D7}" destId="{2A0C2388-B746-4E0F-8257-C7E561A9A79A}" srcOrd="4" destOrd="0" presId="urn:microsoft.com/office/officeart/2005/8/layout/radial6"/>
    <dgm:cxn modelId="{907E3C37-789E-4EE1-8CB1-9208F83A5232}" type="presParOf" srcId="{B9492A34-6500-4F22-A326-2DC8BC7934D7}" destId="{D0A8D99E-5F73-43BD-A906-0B6C33B10F6A}" srcOrd="5" destOrd="0" presId="urn:microsoft.com/office/officeart/2005/8/layout/radial6"/>
    <dgm:cxn modelId="{338AB49D-C613-45E8-BFA7-0B15AA2D908C}" type="presParOf" srcId="{B9492A34-6500-4F22-A326-2DC8BC7934D7}" destId="{B64BBB18-0FE6-4B00-A671-C4C721A0F04F}" srcOrd="6" destOrd="0" presId="urn:microsoft.com/office/officeart/2005/8/layout/radial6"/>
    <dgm:cxn modelId="{271E5DC9-18DD-4805-BE02-0C903BDC77EC}" type="presParOf" srcId="{B9492A34-6500-4F22-A326-2DC8BC7934D7}" destId="{DD466C78-2F9B-453B-A5C0-ECCCA8B2F0BE}" srcOrd="7" destOrd="0" presId="urn:microsoft.com/office/officeart/2005/8/layout/radial6"/>
    <dgm:cxn modelId="{098153B6-0B2C-4C20-AFF0-C18ADA2C4527}" type="presParOf" srcId="{B9492A34-6500-4F22-A326-2DC8BC7934D7}" destId="{B0AE9CA6-B58E-48CB-83BC-02D3318AC840}" srcOrd="8" destOrd="0" presId="urn:microsoft.com/office/officeart/2005/8/layout/radial6"/>
    <dgm:cxn modelId="{9CEC067A-52EB-49DC-8C24-9DB2410C8C5B}" type="presParOf" srcId="{B9492A34-6500-4F22-A326-2DC8BC7934D7}" destId="{3CBE5AD7-D2CC-43D7-B0A3-D032B3149B29}" srcOrd="9" destOrd="0" presId="urn:microsoft.com/office/officeart/2005/8/layout/radial6"/>
    <dgm:cxn modelId="{210E36A5-83E1-4136-94AC-C39C7D7AA584}" type="presParOf" srcId="{B9492A34-6500-4F22-A326-2DC8BC7934D7}" destId="{50EA6132-9984-4CAF-A3FA-A06ADDCDF389}" srcOrd="10" destOrd="0" presId="urn:microsoft.com/office/officeart/2005/8/layout/radial6"/>
    <dgm:cxn modelId="{1082E614-38F4-43FB-857D-205D28C94C45}" type="presParOf" srcId="{B9492A34-6500-4F22-A326-2DC8BC7934D7}" destId="{71754D1E-7095-4ACD-9211-B0623343A25A}" srcOrd="11" destOrd="0" presId="urn:microsoft.com/office/officeart/2005/8/layout/radial6"/>
    <dgm:cxn modelId="{6B13F6D8-77DE-4AC6-9475-3E908389C85D}" type="presParOf" srcId="{B9492A34-6500-4F22-A326-2DC8BC7934D7}" destId="{D9961498-C3F0-4C28-B178-B8984BA452B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2A094-15D9-4663-AF8B-304A87FE3F8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0F86C5CD-F347-456A-BDC9-DCCA582508E9}">
      <dgm:prSet phldrT="[Text]"/>
      <dgm:spPr/>
      <dgm:t>
        <a:bodyPr/>
        <a:lstStyle/>
        <a:p>
          <a:pPr rtl="1"/>
          <a:r>
            <a:rPr lang="fa-IR" dirty="0" smtClean="0">
              <a:solidFill>
                <a:srgbClr val="FF0000"/>
              </a:solidFill>
              <a:ea typeface="宋体" panose="02010600030101010101" pitchFamily="2" charset="-122"/>
              <a:cs typeface="B Titr" panose="00000700000000000000" pitchFamily="2" charset="-78"/>
            </a:rPr>
            <a:t>مراعات نظیر </a:t>
          </a:r>
          <a:endParaRPr lang="fa-IR" dirty="0">
            <a:solidFill>
              <a:srgbClr val="FF0000"/>
            </a:solidFill>
          </a:endParaRPr>
        </a:p>
      </dgm:t>
    </dgm:pt>
    <dgm:pt modelId="{8F864987-6A56-4BA2-981A-C882A5A4EFAD}" type="parTrans" cxnId="{8A920932-82B1-48D0-B2EC-91E2707CC380}">
      <dgm:prSet/>
      <dgm:spPr/>
      <dgm:t>
        <a:bodyPr/>
        <a:lstStyle/>
        <a:p>
          <a:pPr rtl="1"/>
          <a:endParaRPr lang="fa-IR"/>
        </a:p>
      </dgm:t>
    </dgm:pt>
    <dgm:pt modelId="{2077F3F0-8553-47D8-BA1B-C3220AC1BF6D}" type="sibTrans" cxnId="{8A920932-82B1-48D0-B2EC-91E2707CC380}">
      <dgm:prSet/>
      <dgm:spPr/>
      <dgm:t>
        <a:bodyPr/>
        <a:lstStyle/>
        <a:p>
          <a:pPr rtl="1"/>
          <a:endParaRPr lang="fa-IR"/>
        </a:p>
      </dgm:t>
    </dgm:pt>
    <dgm:pt modelId="{3720CB34-AE34-410C-969B-33AE7E4F8D81}">
      <dgm:prSet phldrT="[Text]" custT="1"/>
      <dgm:spPr/>
      <dgm:t>
        <a:bodyPr/>
        <a:lstStyle/>
        <a:p>
          <a:pPr rtl="1"/>
          <a:r>
            <a:rPr lang="fa-IR" sz="2000" dirty="0" smtClean="0">
              <a:solidFill>
                <a:srgbClr val="FFFF00"/>
              </a:solidFill>
              <a:ea typeface="宋体" panose="02010600030101010101" pitchFamily="2" charset="-122"/>
              <a:cs typeface="B Titr" panose="00000700000000000000" pitchFamily="2" charset="-78"/>
            </a:rPr>
            <a:t>جان بخشی </a:t>
          </a:r>
          <a:endParaRPr lang="fa-IR" sz="2000" dirty="0">
            <a:solidFill>
              <a:srgbClr val="FFFF00"/>
            </a:solidFill>
          </a:endParaRPr>
        </a:p>
      </dgm:t>
    </dgm:pt>
    <dgm:pt modelId="{10929531-48ED-4B79-8E7A-FEBB5954E453}" type="parTrans" cxnId="{C3466A00-5295-4690-9451-922302C02774}">
      <dgm:prSet/>
      <dgm:spPr/>
      <dgm:t>
        <a:bodyPr/>
        <a:lstStyle/>
        <a:p>
          <a:pPr rtl="1"/>
          <a:endParaRPr lang="fa-IR"/>
        </a:p>
      </dgm:t>
    </dgm:pt>
    <dgm:pt modelId="{178B629C-53D2-4EBC-B0F3-01706B21DB60}" type="sibTrans" cxnId="{C3466A00-5295-4690-9451-922302C02774}">
      <dgm:prSet/>
      <dgm:spPr/>
      <dgm:t>
        <a:bodyPr/>
        <a:lstStyle/>
        <a:p>
          <a:pPr rtl="1"/>
          <a:endParaRPr lang="fa-IR"/>
        </a:p>
      </dgm:t>
    </dgm:pt>
    <dgm:pt modelId="{6183C89A-D78E-458F-BE09-3A11A117805F}">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تشبیه</a:t>
          </a:r>
          <a:endParaRPr lang="fa-IR" dirty="0">
            <a:solidFill>
              <a:srgbClr val="FFFF00"/>
            </a:solidFill>
          </a:endParaRPr>
        </a:p>
      </dgm:t>
    </dgm:pt>
    <dgm:pt modelId="{D3167834-5A4E-4162-8508-823791264592}" type="parTrans" cxnId="{44E85D1B-836A-47F4-97D0-8EE5176EF6D1}">
      <dgm:prSet/>
      <dgm:spPr/>
      <dgm:t>
        <a:bodyPr/>
        <a:lstStyle/>
        <a:p>
          <a:pPr rtl="1"/>
          <a:endParaRPr lang="fa-IR"/>
        </a:p>
      </dgm:t>
    </dgm:pt>
    <dgm:pt modelId="{D9F26A58-1E55-4E84-A22C-D5A430802E65}" type="sibTrans" cxnId="{44E85D1B-836A-47F4-97D0-8EE5176EF6D1}">
      <dgm:prSet/>
      <dgm:spPr/>
      <dgm:t>
        <a:bodyPr/>
        <a:lstStyle/>
        <a:p>
          <a:pPr rtl="1"/>
          <a:endParaRPr lang="fa-IR"/>
        </a:p>
      </dgm:t>
    </dgm:pt>
    <dgm:pt modelId="{5DB39D04-253E-4C33-9FF3-893C467E120C}">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تکرار</a:t>
          </a:r>
          <a:endParaRPr lang="fa-IR" dirty="0">
            <a:solidFill>
              <a:srgbClr val="FFFF00"/>
            </a:solidFill>
          </a:endParaRPr>
        </a:p>
      </dgm:t>
    </dgm:pt>
    <dgm:pt modelId="{25A58F3C-754A-4ED6-AAC5-75A7AE8500F3}" type="parTrans" cxnId="{34DDA131-2CD5-45D8-97E9-198158908A5B}">
      <dgm:prSet/>
      <dgm:spPr/>
      <dgm:t>
        <a:bodyPr/>
        <a:lstStyle/>
        <a:p>
          <a:pPr rtl="1"/>
          <a:endParaRPr lang="fa-IR"/>
        </a:p>
      </dgm:t>
    </dgm:pt>
    <dgm:pt modelId="{2CDA71A1-C454-4675-B464-B15F2B62D1AC}" type="sibTrans" cxnId="{34DDA131-2CD5-45D8-97E9-198158908A5B}">
      <dgm:prSet/>
      <dgm:spPr/>
      <dgm:t>
        <a:bodyPr/>
        <a:lstStyle/>
        <a:p>
          <a:pPr rtl="1"/>
          <a:endParaRPr lang="fa-IR"/>
        </a:p>
      </dgm:t>
    </dgm:pt>
    <dgm:pt modelId="{FC85130A-A6A2-420F-AB68-872A08128D09}">
      <dgm:prSet phldrT="[Text]"/>
      <dgm:spPr/>
      <dgm:t>
        <a:bodyPr/>
        <a:lstStyle/>
        <a:p>
          <a:pPr rtl="1"/>
          <a:r>
            <a:rPr lang="fa-IR" dirty="0" smtClean="0">
              <a:solidFill>
                <a:srgbClr val="FFFF00"/>
              </a:solidFill>
              <a:ea typeface="宋体" panose="02010600030101010101" pitchFamily="2" charset="-122"/>
              <a:cs typeface="B Titr" panose="00000700000000000000" pitchFamily="2" charset="-78"/>
            </a:rPr>
            <a:t>مبالغه</a:t>
          </a:r>
          <a:endParaRPr lang="fa-IR" dirty="0">
            <a:solidFill>
              <a:srgbClr val="FFFF00"/>
            </a:solidFill>
          </a:endParaRPr>
        </a:p>
      </dgm:t>
    </dgm:pt>
    <dgm:pt modelId="{7D4F715F-FBAC-4325-8E0B-017EECCCE451}" type="parTrans" cxnId="{16657E59-31DC-4975-ADE3-6C9970A24680}">
      <dgm:prSet/>
      <dgm:spPr/>
      <dgm:t>
        <a:bodyPr/>
        <a:lstStyle/>
        <a:p>
          <a:pPr rtl="1"/>
          <a:endParaRPr lang="fa-IR"/>
        </a:p>
      </dgm:t>
    </dgm:pt>
    <dgm:pt modelId="{4C8FC09B-8490-4647-B113-A1E053E0801D}" type="sibTrans" cxnId="{16657E59-31DC-4975-ADE3-6C9970A24680}">
      <dgm:prSet/>
      <dgm:spPr/>
      <dgm:t>
        <a:bodyPr/>
        <a:lstStyle/>
        <a:p>
          <a:pPr rtl="1"/>
          <a:endParaRPr lang="fa-IR"/>
        </a:p>
      </dgm:t>
    </dgm:pt>
    <dgm:pt modelId="{ABDDCE45-9B7F-4472-B4D5-41591B428CF5}" type="pres">
      <dgm:prSet presAssocID="{BA92A094-15D9-4663-AF8B-304A87FE3F8B}" presName="Name0" presStyleCnt="0">
        <dgm:presLayoutVars>
          <dgm:chMax val="1"/>
          <dgm:dir/>
          <dgm:animLvl val="ctr"/>
          <dgm:resizeHandles val="exact"/>
        </dgm:presLayoutVars>
      </dgm:prSet>
      <dgm:spPr/>
      <dgm:t>
        <a:bodyPr/>
        <a:lstStyle/>
        <a:p>
          <a:pPr rtl="1"/>
          <a:endParaRPr lang="fa-IR"/>
        </a:p>
      </dgm:t>
    </dgm:pt>
    <dgm:pt modelId="{06097020-32AF-4894-AD2D-4E53D6E7D81A}" type="pres">
      <dgm:prSet presAssocID="{0F86C5CD-F347-456A-BDC9-DCCA582508E9}" presName="centerShape" presStyleLbl="node0" presStyleIdx="0" presStyleCnt="1" custScaleX="131825" custScaleY="98869"/>
      <dgm:spPr/>
      <dgm:t>
        <a:bodyPr/>
        <a:lstStyle/>
        <a:p>
          <a:pPr rtl="1"/>
          <a:endParaRPr lang="fa-IR"/>
        </a:p>
      </dgm:t>
    </dgm:pt>
    <dgm:pt modelId="{CC7350D1-E532-4A07-94CB-B111AD504315}" type="pres">
      <dgm:prSet presAssocID="{3720CB34-AE34-410C-969B-33AE7E4F8D81}" presName="node" presStyleLbl="node1" presStyleIdx="0" presStyleCnt="4" custScaleX="174870">
        <dgm:presLayoutVars>
          <dgm:bulletEnabled val="1"/>
        </dgm:presLayoutVars>
      </dgm:prSet>
      <dgm:spPr/>
      <dgm:t>
        <a:bodyPr/>
        <a:lstStyle/>
        <a:p>
          <a:pPr rtl="1"/>
          <a:endParaRPr lang="fa-IR"/>
        </a:p>
      </dgm:t>
    </dgm:pt>
    <dgm:pt modelId="{F4231828-3186-4380-A723-C804F947F52E}" type="pres">
      <dgm:prSet presAssocID="{3720CB34-AE34-410C-969B-33AE7E4F8D81}" presName="dummy" presStyleCnt="0"/>
      <dgm:spPr/>
    </dgm:pt>
    <dgm:pt modelId="{BB6048A8-92B6-4990-83B9-4EA1EAC531DF}" type="pres">
      <dgm:prSet presAssocID="{178B629C-53D2-4EBC-B0F3-01706B21DB60}" presName="sibTrans" presStyleLbl="sibTrans2D1" presStyleIdx="0" presStyleCnt="4"/>
      <dgm:spPr/>
      <dgm:t>
        <a:bodyPr/>
        <a:lstStyle/>
        <a:p>
          <a:pPr rtl="1"/>
          <a:endParaRPr lang="fa-IR"/>
        </a:p>
      </dgm:t>
    </dgm:pt>
    <dgm:pt modelId="{57166875-4617-4B52-BD61-38B7AE70DE81}" type="pres">
      <dgm:prSet presAssocID="{6183C89A-D78E-458F-BE09-3A11A117805F}" presName="node" presStyleLbl="node1" presStyleIdx="1" presStyleCnt="4">
        <dgm:presLayoutVars>
          <dgm:bulletEnabled val="1"/>
        </dgm:presLayoutVars>
      </dgm:prSet>
      <dgm:spPr/>
      <dgm:t>
        <a:bodyPr/>
        <a:lstStyle/>
        <a:p>
          <a:pPr rtl="1"/>
          <a:endParaRPr lang="fa-IR"/>
        </a:p>
      </dgm:t>
    </dgm:pt>
    <dgm:pt modelId="{42D01E27-4868-413F-8CD7-CEBEBDB087A5}" type="pres">
      <dgm:prSet presAssocID="{6183C89A-D78E-458F-BE09-3A11A117805F}" presName="dummy" presStyleCnt="0"/>
      <dgm:spPr/>
    </dgm:pt>
    <dgm:pt modelId="{FA40755A-54D2-4B67-9E26-F84E6969EB37}" type="pres">
      <dgm:prSet presAssocID="{D9F26A58-1E55-4E84-A22C-D5A430802E65}" presName="sibTrans" presStyleLbl="sibTrans2D1" presStyleIdx="1" presStyleCnt="4"/>
      <dgm:spPr/>
      <dgm:t>
        <a:bodyPr/>
        <a:lstStyle/>
        <a:p>
          <a:pPr rtl="1"/>
          <a:endParaRPr lang="fa-IR"/>
        </a:p>
      </dgm:t>
    </dgm:pt>
    <dgm:pt modelId="{A648DE6D-27A2-42CA-8DC1-A7AEB1A91F79}" type="pres">
      <dgm:prSet presAssocID="{5DB39D04-253E-4C33-9FF3-893C467E120C}" presName="node" presStyleLbl="node1" presStyleIdx="2" presStyleCnt="4">
        <dgm:presLayoutVars>
          <dgm:bulletEnabled val="1"/>
        </dgm:presLayoutVars>
      </dgm:prSet>
      <dgm:spPr/>
      <dgm:t>
        <a:bodyPr/>
        <a:lstStyle/>
        <a:p>
          <a:pPr rtl="1"/>
          <a:endParaRPr lang="fa-IR"/>
        </a:p>
      </dgm:t>
    </dgm:pt>
    <dgm:pt modelId="{FDA29933-9A3C-4034-8EA8-26BA7007E9E4}" type="pres">
      <dgm:prSet presAssocID="{5DB39D04-253E-4C33-9FF3-893C467E120C}" presName="dummy" presStyleCnt="0"/>
      <dgm:spPr/>
    </dgm:pt>
    <dgm:pt modelId="{8D411C40-3F7F-456B-A258-4C01EB7AE975}" type="pres">
      <dgm:prSet presAssocID="{2CDA71A1-C454-4675-B464-B15F2B62D1AC}" presName="sibTrans" presStyleLbl="sibTrans2D1" presStyleIdx="2" presStyleCnt="4"/>
      <dgm:spPr/>
      <dgm:t>
        <a:bodyPr/>
        <a:lstStyle/>
        <a:p>
          <a:pPr rtl="1"/>
          <a:endParaRPr lang="fa-IR"/>
        </a:p>
      </dgm:t>
    </dgm:pt>
    <dgm:pt modelId="{985C3261-EBA6-43CB-858D-99346ECD79EE}" type="pres">
      <dgm:prSet presAssocID="{FC85130A-A6A2-420F-AB68-872A08128D09}" presName="node" presStyleLbl="node1" presStyleIdx="3" presStyleCnt="4">
        <dgm:presLayoutVars>
          <dgm:bulletEnabled val="1"/>
        </dgm:presLayoutVars>
      </dgm:prSet>
      <dgm:spPr/>
      <dgm:t>
        <a:bodyPr/>
        <a:lstStyle/>
        <a:p>
          <a:pPr rtl="1"/>
          <a:endParaRPr lang="fa-IR"/>
        </a:p>
      </dgm:t>
    </dgm:pt>
    <dgm:pt modelId="{1B3CB443-1284-4F1E-A35E-ED5E7E067258}" type="pres">
      <dgm:prSet presAssocID="{FC85130A-A6A2-420F-AB68-872A08128D09}" presName="dummy" presStyleCnt="0"/>
      <dgm:spPr/>
    </dgm:pt>
    <dgm:pt modelId="{ABB95AD4-6AFC-4174-961F-4B7F192C7181}" type="pres">
      <dgm:prSet presAssocID="{4C8FC09B-8490-4647-B113-A1E053E0801D}" presName="sibTrans" presStyleLbl="sibTrans2D1" presStyleIdx="3" presStyleCnt="4"/>
      <dgm:spPr/>
      <dgm:t>
        <a:bodyPr/>
        <a:lstStyle/>
        <a:p>
          <a:pPr rtl="1"/>
          <a:endParaRPr lang="fa-IR"/>
        </a:p>
      </dgm:t>
    </dgm:pt>
  </dgm:ptLst>
  <dgm:cxnLst>
    <dgm:cxn modelId="{B1403569-79B9-4220-B910-F35FA9124C62}" type="presOf" srcId="{FC85130A-A6A2-420F-AB68-872A08128D09}" destId="{985C3261-EBA6-43CB-858D-99346ECD79EE}" srcOrd="0" destOrd="0" presId="urn:microsoft.com/office/officeart/2005/8/layout/radial6"/>
    <dgm:cxn modelId="{44E85D1B-836A-47F4-97D0-8EE5176EF6D1}" srcId="{0F86C5CD-F347-456A-BDC9-DCCA582508E9}" destId="{6183C89A-D78E-458F-BE09-3A11A117805F}" srcOrd="1" destOrd="0" parTransId="{D3167834-5A4E-4162-8508-823791264592}" sibTransId="{D9F26A58-1E55-4E84-A22C-D5A430802E65}"/>
    <dgm:cxn modelId="{EDCC22D5-E804-4761-B1FD-3478E84E6096}" type="presOf" srcId="{0F86C5CD-F347-456A-BDC9-DCCA582508E9}" destId="{06097020-32AF-4894-AD2D-4E53D6E7D81A}" srcOrd="0" destOrd="0" presId="urn:microsoft.com/office/officeart/2005/8/layout/radial6"/>
    <dgm:cxn modelId="{C3466A00-5295-4690-9451-922302C02774}" srcId="{0F86C5CD-F347-456A-BDC9-DCCA582508E9}" destId="{3720CB34-AE34-410C-969B-33AE7E4F8D81}" srcOrd="0" destOrd="0" parTransId="{10929531-48ED-4B79-8E7A-FEBB5954E453}" sibTransId="{178B629C-53D2-4EBC-B0F3-01706B21DB60}"/>
    <dgm:cxn modelId="{89DDDB3E-5094-4AA3-B7F0-5DAE8B114378}" type="presOf" srcId="{3720CB34-AE34-410C-969B-33AE7E4F8D81}" destId="{CC7350D1-E532-4A07-94CB-B111AD504315}" srcOrd="0" destOrd="0" presId="urn:microsoft.com/office/officeart/2005/8/layout/radial6"/>
    <dgm:cxn modelId="{DCAB9F53-453E-42AD-A6D0-945AAC38DE03}" type="presOf" srcId="{4C8FC09B-8490-4647-B113-A1E053E0801D}" destId="{ABB95AD4-6AFC-4174-961F-4B7F192C7181}" srcOrd="0" destOrd="0" presId="urn:microsoft.com/office/officeart/2005/8/layout/radial6"/>
    <dgm:cxn modelId="{16657E59-31DC-4975-ADE3-6C9970A24680}" srcId="{0F86C5CD-F347-456A-BDC9-DCCA582508E9}" destId="{FC85130A-A6A2-420F-AB68-872A08128D09}" srcOrd="3" destOrd="0" parTransId="{7D4F715F-FBAC-4325-8E0B-017EECCCE451}" sibTransId="{4C8FC09B-8490-4647-B113-A1E053E0801D}"/>
    <dgm:cxn modelId="{34DDA131-2CD5-45D8-97E9-198158908A5B}" srcId="{0F86C5CD-F347-456A-BDC9-DCCA582508E9}" destId="{5DB39D04-253E-4C33-9FF3-893C467E120C}" srcOrd="2" destOrd="0" parTransId="{25A58F3C-754A-4ED6-AAC5-75A7AE8500F3}" sibTransId="{2CDA71A1-C454-4675-B464-B15F2B62D1AC}"/>
    <dgm:cxn modelId="{8A920932-82B1-48D0-B2EC-91E2707CC380}" srcId="{BA92A094-15D9-4663-AF8B-304A87FE3F8B}" destId="{0F86C5CD-F347-456A-BDC9-DCCA582508E9}" srcOrd="0" destOrd="0" parTransId="{8F864987-6A56-4BA2-981A-C882A5A4EFAD}" sibTransId="{2077F3F0-8553-47D8-BA1B-C3220AC1BF6D}"/>
    <dgm:cxn modelId="{1FE77235-5E69-4ED4-822B-D9455EA27381}" type="presOf" srcId="{D9F26A58-1E55-4E84-A22C-D5A430802E65}" destId="{FA40755A-54D2-4B67-9E26-F84E6969EB37}" srcOrd="0" destOrd="0" presId="urn:microsoft.com/office/officeart/2005/8/layout/radial6"/>
    <dgm:cxn modelId="{D9FC74D6-2423-42F8-ADC2-26EB8387369F}" type="presOf" srcId="{5DB39D04-253E-4C33-9FF3-893C467E120C}" destId="{A648DE6D-27A2-42CA-8DC1-A7AEB1A91F79}" srcOrd="0" destOrd="0" presId="urn:microsoft.com/office/officeart/2005/8/layout/radial6"/>
    <dgm:cxn modelId="{E91B8955-3B2A-432C-859B-B61CC024E369}" type="presOf" srcId="{6183C89A-D78E-458F-BE09-3A11A117805F}" destId="{57166875-4617-4B52-BD61-38B7AE70DE81}" srcOrd="0" destOrd="0" presId="urn:microsoft.com/office/officeart/2005/8/layout/radial6"/>
    <dgm:cxn modelId="{9021FE63-FCA5-4C96-BACE-CE4884D604D9}" type="presOf" srcId="{BA92A094-15D9-4663-AF8B-304A87FE3F8B}" destId="{ABDDCE45-9B7F-4472-B4D5-41591B428CF5}" srcOrd="0" destOrd="0" presId="urn:microsoft.com/office/officeart/2005/8/layout/radial6"/>
    <dgm:cxn modelId="{7D554FFA-ADAB-4FF1-83D4-8E377F7E2EA1}" type="presOf" srcId="{2CDA71A1-C454-4675-B464-B15F2B62D1AC}" destId="{8D411C40-3F7F-456B-A258-4C01EB7AE975}" srcOrd="0" destOrd="0" presId="urn:microsoft.com/office/officeart/2005/8/layout/radial6"/>
    <dgm:cxn modelId="{19AB979A-14C8-42EE-894D-217D5BD71619}" type="presOf" srcId="{178B629C-53D2-4EBC-B0F3-01706B21DB60}" destId="{BB6048A8-92B6-4990-83B9-4EA1EAC531DF}" srcOrd="0" destOrd="0" presId="urn:microsoft.com/office/officeart/2005/8/layout/radial6"/>
    <dgm:cxn modelId="{F1BF66F5-83B2-4861-9AD0-1E2E1E04C0C2}" type="presParOf" srcId="{ABDDCE45-9B7F-4472-B4D5-41591B428CF5}" destId="{06097020-32AF-4894-AD2D-4E53D6E7D81A}" srcOrd="0" destOrd="0" presId="urn:microsoft.com/office/officeart/2005/8/layout/radial6"/>
    <dgm:cxn modelId="{CD6A1FF7-F846-4A7C-83FD-56037E9190DB}" type="presParOf" srcId="{ABDDCE45-9B7F-4472-B4D5-41591B428CF5}" destId="{CC7350D1-E532-4A07-94CB-B111AD504315}" srcOrd="1" destOrd="0" presId="urn:microsoft.com/office/officeart/2005/8/layout/radial6"/>
    <dgm:cxn modelId="{339FDEF5-0007-4462-8BD3-39DA72CC05DA}" type="presParOf" srcId="{ABDDCE45-9B7F-4472-B4D5-41591B428CF5}" destId="{F4231828-3186-4380-A723-C804F947F52E}" srcOrd="2" destOrd="0" presId="urn:microsoft.com/office/officeart/2005/8/layout/radial6"/>
    <dgm:cxn modelId="{7E0A52E3-520A-432E-8E68-C38A721CA788}" type="presParOf" srcId="{ABDDCE45-9B7F-4472-B4D5-41591B428CF5}" destId="{BB6048A8-92B6-4990-83B9-4EA1EAC531DF}" srcOrd="3" destOrd="0" presId="urn:microsoft.com/office/officeart/2005/8/layout/radial6"/>
    <dgm:cxn modelId="{B2638E26-2292-4B2F-AD5A-E0B6FDE83ABF}" type="presParOf" srcId="{ABDDCE45-9B7F-4472-B4D5-41591B428CF5}" destId="{57166875-4617-4B52-BD61-38B7AE70DE81}" srcOrd="4" destOrd="0" presId="urn:microsoft.com/office/officeart/2005/8/layout/radial6"/>
    <dgm:cxn modelId="{C9BBCEE5-06C9-4231-92BE-FD8C5EA2EC04}" type="presParOf" srcId="{ABDDCE45-9B7F-4472-B4D5-41591B428CF5}" destId="{42D01E27-4868-413F-8CD7-CEBEBDB087A5}" srcOrd="5" destOrd="0" presId="urn:microsoft.com/office/officeart/2005/8/layout/radial6"/>
    <dgm:cxn modelId="{5B53FDC5-921A-4924-998D-AFDB92424276}" type="presParOf" srcId="{ABDDCE45-9B7F-4472-B4D5-41591B428CF5}" destId="{FA40755A-54D2-4B67-9E26-F84E6969EB37}" srcOrd="6" destOrd="0" presId="urn:microsoft.com/office/officeart/2005/8/layout/radial6"/>
    <dgm:cxn modelId="{330BFBE1-88CE-443C-8D0F-7E75AD99E8EE}" type="presParOf" srcId="{ABDDCE45-9B7F-4472-B4D5-41591B428CF5}" destId="{A648DE6D-27A2-42CA-8DC1-A7AEB1A91F79}" srcOrd="7" destOrd="0" presId="urn:microsoft.com/office/officeart/2005/8/layout/radial6"/>
    <dgm:cxn modelId="{3A50A40D-E721-4312-AC8D-614BE6841650}" type="presParOf" srcId="{ABDDCE45-9B7F-4472-B4D5-41591B428CF5}" destId="{FDA29933-9A3C-4034-8EA8-26BA7007E9E4}" srcOrd="8" destOrd="0" presId="urn:microsoft.com/office/officeart/2005/8/layout/radial6"/>
    <dgm:cxn modelId="{8FF41786-D937-405E-AE90-9DA47CF5825A}" type="presParOf" srcId="{ABDDCE45-9B7F-4472-B4D5-41591B428CF5}" destId="{8D411C40-3F7F-456B-A258-4C01EB7AE975}" srcOrd="9" destOrd="0" presId="urn:microsoft.com/office/officeart/2005/8/layout/radial6"/>
    <dgm:cxn modelId="{4B465FD4-6639-414D-BB77-F04A8E1B649F}" type="presParOf" srcId="{ABDDCE45-9B7F-4472-B4D5-41591B428CF5}" destId="{985C3261-EBA6-43CB-858D-99346ECD79EE}" srcOrd="10" destOrd="0" presId="urn:microsoft.com/office/officeart/2005/8/layout/radial6"/>
    <dgm:cxn modelId="{CE055DB3-8428-45B2-8636-2126F886DCFB}" type="presParOf" srcId="{ABDDCE45-9B7F-4472-B4D5-41591B428CF5}" destId="{1B3CB443-1284-4F1E-A35E-ED5E7E067258}" srcOrd="11" destOrd="0" presId="urn:microsoft.com/office/officeart/2005/8/layout/radial6"/>
    <dgm:cxn modelId="{ED22A35C-0EB8-409F-AB5B-DCC5C8B3D854}" type="presParOf" srcId="{ABDDCE45-9B7F-4472-B4D5-41591B428CF5}" destId="{ABB95AD4-6AFC-4174-961F-4B7F192C7181}"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142911-7F7D-4980-909B-3E0408F1D21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pPr rtl="1"/>
          <a:endParaRPr lang="fa-IR"/>
        </a:p>
      </dgm:t>
    </dgm:pt>
    <dgm:pt modelId="{3A38ED83-72B8-4007-9B0F-014F6DE692AB}">
      <dgm:prSet phldrT="[Text]" custT="1"/>
      <dgm:spPr/>
      <dgm:t>
        <a:bodyPr/>
        <a:lstStyle/>
        <a:p>
          <a:pPr rtl="1"/>
          <a:r>
            <a:rPr lang="fa-IR" sz="2400" dirty="0" smtClean="0">
              <a:solidFill>
                <a:srgbClr val="FF0000"/>
              </a:solidFill>
              <a:ea typeface="宋体" panose="02010600030101010101" pitchFamily="2" charset="-122"/>
              <a:cs typeface="B Titr" panose="00000700000000000000" pitchFamily="2" charset="-78"/>
            </a:rPr>
            <a:t>تضمین</a:t>
          </a:r>
          <a:r>
            <a:rPr lang="fa-IR" sz="1500" dirty="0" smtClean="0">
              <a:ea typeface="宋体" panose="02010600030101010101" pitchFamily="2" charset="-122"/>
              <a:cs typeface="B Titr" panose="00000700000000000000" pitchFamily="2" charset="-78"/>
            </a:rPr>
            <a:t> </a:t>
          </a:r>
          <a:endParaRPr lang="fa-IR" sz="1500" dirty="0"/>
        </a:p>
      </dgm:t>
    </dgm:pt>
    <dgm:pt modelId="{DB3392E7-7C9F-4DD6-A55C-9A78BF6CC3E9}" type="parTrans" cxnId="{AA6E56E0-3E8D-4DC8-8825-5214190CF9F3}">
      <dgm:prSet/>
      <dgm:spPr/>
      <dgm:t>
        <a:bodyPr/>
        <a:lstStyle/>
        <a:p>
          <a:pPr rtl="1"/>
          <a:endParaRPr lang="fa-IR"/>
        </a:p>
      </dgm:t>
    </dgm:pt>
    <dgm:pt modelId="{61CFBB10-AD62-4EE4-A819-D45AC60C079F}" type="sibTrans" cxnId="{AA6E56E0-3E8D-4DC8-8825-5214190CF9F3}">
      <dgm:prSet/>
      <dgm:spPr/>
      <dgm:t>
        <a:bodyPr/>
        <a:lstStyle/>
        <a:p>
          <a:pPr rtl="1"/>
          <a:endParaRPr lang="fa-IR"/>
        </a:p>
      </dgm:t>
    </dgm:pt>
    <dgm:pt modelId="{C7BF116E-0689-48A6-AADF-B76C233F77DA}">
      <dgm:prSet phldrT="[Text]" custT="1"/>
      <dgm:spPr/>
      <dgm:t>
        <a:bodyPr/>
        <a:lstStyle/>
        <a:p>
          <a:pPr rtl="1"/>
          <a:r>
            <a:rPr lang="fa-IR" sz="2400" dirty="0" smtClean="0">
              <a:solidFill>
                <a:srgbClr val="FF0000"/>
              </a:solidFill>
              <a:ea typeface="宋体" panose="02010600030101010101" pitchFamily="2" charset="-122"/>
              <a:cs typeface="B Titr" panose="00000700000000000000" pitchFamily="2" charset="-78"/>
            </a:rPr>
            <a:t>تلمیح</a:t>
          </a:r>
          <a:endParaRPr lang="fa-IR" sz="2400" dirty="0">
            <a:solidFill>
              <a:srgbClr val="FF0000"/>
            </a:solidFill>
          </a:endParaRPr>
        </a:p>
      </dgm:t>
    </dgm:pt>
    <dgm:pt modelId="{5C0AE7DA-0ADA-4757-A6F9-E9401DD59283}" type="parTrans" cxnId="{263D2708-1B12-4E8B-8957-0CF0505833A4}">
      <dgm:prSet/>
      <dgm:spPr/>
      <dgm:t>
        <a:bodyPr/>
        <a:lstStyle/>
        <a:p>
          <a:pPr rtl="1"/>
          <a:endParaRPr lang="fa-IR"/>
        </a:p>
      </dgm:t>
    </dgm:pt>
    <dgm:pt modelId="{4D66D4BA-35FB-4A1F-B670-B7E563866FAC}" type="sibTrans" cxnId="{263D2708-1B12-4E8B-8957-0CF0505833A4}">
      <dgm:prSet/>
      <dgm:spPr/>
      <dgm:t>
        <a:bodyPr/>
        <a:lstStyle/>
        <a:p>
          <a:pPr rtl="1"/>
          <a:endParaRPr lang="fa-IR"/>
        </a:p>
      </dgm:t>
    </dgm:pt>
    <dgm:pt modelId="{B698C14B-C68F-40DF-9B4C-E6F4B6AC7EA2}" type="pres">
      <dgm:prSet presAssocID="{7D142911-7F7D-4980-909B-3E0408F1D215}" presName="compositeShape" presStyleCnt="0">
        <dgm:presLayoutVars>
          <dgm:chMax val="2"/>
          <dgm:dir/>
          <dgm:resizeHandles val="exact"/>
        </dgm:presLayoutVars>
      </dgm:prSet>
      <dgm:spPr/>
      <dgm:t>
        <a:bodyPr/>
        <a:lstStyle/>
        <a:p>
          <a:pPr rtl="1"/>
          <a:endParaRPr lang="fa-IR"/>
        </a:p>
      </dgm:t>
    </dgm:pt>
    <dgm:pt modelId="{BE510207-8ACC-4D75-8C3F-F734D3FE0CDD}" type="pres">
      <dgm:prSet presAssocID="{7D142911-7F7D-4980-909B-3E0408F1D215}" presName="ribbon" presStyleLbl="node1" presStyleIdx="0" presStyleCnt="1" custScaleX="225230" custLinFactNeighborX="19880"/>
      <dgm:spPr/>
    </dgm:pt>
    <dgm:pt modelId="{86F6F55A-5131-4ABF-A0F9-5F8D5C5097DD}" type="pres">
      <dgm:prSet presAssocID="{7D142911-7F7D-4980-909B-3E0408F1D215}" presName="leftArrowText" presStyleLbl="node1" presStyleIdx="0" presStyleCnt="1" custScaleX="153342" custLinFactNeighborX="-88554" custLinFactNeighborY="-1610">
        <dgm:presLayoutVars>
          <dgm:chMax val="0"/>
          <dgm:bulletEnabled val="1"/>
        </dgm:presLayoutVars>
      </dgm:prSet>
      <dgm:spPr/>
      <dgm:t>
        <a:bodyPr/>
        <a:lstStyle/>
        <a:p>
          <a:pPr rtl="1"/>
          <a:endParaRPr lang="fa-IR"/>
        </a:p>
      </dgm:t>
    </dgm:pt>
    <dgm:pt modelId="{6392CEA6-AFDE-46E0-A63F-6206482AC7D8}" type="pres">
      <dgm:prSet presAssocID="{7D142911-7F7D-4980-909B-3E0408F1D215}" presName="rightArrowText" presStyleLbl="node1" presStyleIdx="0" presStyleCnt="1" custScaleX="121485" custLinFactX="7184" custLinFactNeighborX="100000" custLinFactNeighborY="-158">
        <dgm:presLayoutVars>
          <dgm:chMax val="0"/>
          <dgm:bulletEnabled val="1"/>
        </dgm:presLayoutVars>
      </dgm:prSet>
      <dgm:spPr/>
      <dgm:t>
        <a:bodyPr/>
        <a:lstStyle/>
        <a:p>
          <a:pPr rtl="1"/>
          <a:endParaRPr lang="fa-IR"/>
        </a:p>
      </dgm:t>
    </dgm:pt>
  </dgm:ptLst>
  <dgm:cxnLst>
    <dgm:cxn modelId="{263D2708-1B12-4E8B-8957-0CF0505833A4}" srcId="{7D142911-7F7D-4980-909B-3E0408F1D215}" destId="{C7BF116E-0689-48A6-AADF-B76C233F77DA}" srcOrd="1" destOrd="0" parTransId="{5C0AE7DA-0ADA-4757-A6F9-E9401DD59283}" sibTransId="{4D66D4BA-35FB-4A1F-B670-B7E563866FAC}"/>
    <dgm:cxn modelId="{BAF15A81-2AB9-490B-9D0D-7B0B28A42858}" type="presOf" srcId="{C7BF116E-0689-48A6-AADF-B76C233F77DA}" destId="{6392CEA6-AFDE-46E0-A63F-6206482AC7D8}" srcOrd="0" destOrd="0" presId="urn:microsoft.com/office/officeart/2005/8/layout/arrow6"/>
    <dgm:cxn modelId="{FC236DAA-E09D-4B75-840F-A4BCB3773F36}" type="presOf" srcId="{3A38ED83-72B8-4007-9B0F-014F6DE692AB}" destId="{86F6F55A-5131-4ABF-A0F9-5F8D5C5097DD}" srcOrd="0" destOrd="0" presId="urn:microsoft.com/office/officeart/2005/8/layout/arrow6"/>
    <dgm:cxn modelId="{AA6E56E0-3E8D-4DC8-8825-5214190CF9F3}" srcId="{7D142911-7F7D-4980-909B-3E0408F1D215}" destId="{3A38ED83-72B8-4007-9B0F-014F6DE692AB}" srcOrd="0" destOrd="0" parTransId="{DB3392E7-7C9F-4DD6-A55C-9A78BF6CC3E9}" sibTransId="{61CFBB10-AD62-4EE4-A819-D45AC60C079F}"/>
    <dgm:cxn modelId="{0E7F1726-EF0E-4A67-B960-C341CA09EFA4}" type="presOf" srcId="{7D142911-7F7D-4980-909B-3E0408F1D215}" destId="{B698C14B-C68F-40DF-9B4C-E6F4B6AC7EA2}" srcOrd="0" destOrd="0" presId="urn:microsoft.com/office/officeart/2005/8/layout/arrow6"/>
    <dgm:cxn modelId="{42B7DE9A-EC2C-4BE3-AC51-FFF536E8A636}" type="presParOf" srcId="{B698C14B-C68F-40DF-9B4C-E6F4B6AC7EA2}" destId="{BE510207-8ACC-4D75-8C3F-F734D3FE0CDD}" srcOrd="0" destOrd="0" presId="urn:microsoft.com/office/officeart/2005/8/layout/arrow6"/>
    <dgm:cxn modelId="{31353114-841D-47AA-951D-F930E01C922B}" type="presParOf" srcId="{B698C14B-C68F-40DF-9B4C-E6F4B6AC7EA2}" destId="{86F6F55A-5131-4ABF-A0F9-5F8D5C5097DD}" srcOrd="1" destOrd="0" presId="urn:microsoft.com/office/officeart/2005/8/layout/arrow6"/>
    <dgm:cxn modelId="{9B9F2B18-38C7-438D-8991-B50A811A6066}" type="presParOf" srcId="{B698C14B-C68F-40DF-9B4C-E6F4B6AC7EA2}" destId="{6392CEA6-AFDE-46E0-A63F-6206482AC7D8}"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C44F0-AD95-469F-A32B-73971C023E65}" type="doc">
      <dgm:prSet loTypeId="urn:microsoft.com/office/officeart/2005/8/layout/default" loCatId="list" qsTypeId="urn:microsoft.com/office/officeart/2005/8/quickstyle/3d9" qsCatId="3D" csTypeId="urn:microsoft.com/office/officeart/2005/8/colors/accent1_2" csCatId="accent1" phldr="1"/>
      <dgm:spPr/>
      <dgm:t>
        <a:bodyPr/>
        <a:lstStyle/>
        <a:p>
          <a:pPr rtl="1"/>
          <a:endParaRPr lang="fa-IR"/>
        </a:p>
      </dgm:t>
    </dgm:pt>
    <dgm:pt modelId="{486A23CC-A843-46D5-BC9C-3EA25AFCD181}">
      <dgm:prSet phldrT="[Text]" custT="1"/>
      <dgm:spPr/>
      <dgm:t>
        <a:bodyPr/>
        <a:lstStyle/>
        <a:p>
          <a:pPr rtl="1"/>
          <a:r>
            <a:rPr lang="fa-IR" sz="4800" dirty="0" smtClean="0">
              <a:cs typeface="B Titr" panose="00000700000000000000" pitchFamily="2" charset="-78"/>
            </a:rPr>
            <a:t>موفق</a:t>
          </a:r>
          <a:endParaRPr lang="fa-IR" sz="4800" dirty="0">
            <a:cs typeface="B Titr" panose="00000700000000000000" pitchFamily="2" charset="-78"/>
          </a:endParaRPr>
        </a:p>
      </dgm:t>
    </dgm:pt>
    <dgm:pt modelId="{B4E14622-CE00-4829-A839-C322A78D3AD3}" type="parTrans" cxnId="{7106D146-3C39-47B5-8BE2-A38CE35353E8}">
      <dgm:prSet/>
      <dgm:spPr/>
      <dgm:t>
        <a:bodyPr/>
        <a:lstStyle/>
        <a:p>
          <a:pPr rtl="1"/>
          <a:endParaRPr lang="fa-IR" sz="4800">
            <a:cs typeface="B Titr" panose="00000700000000000000" pitchFamily="2" charset="-78"/>
          </a:endParaRPr>
        </a:p>
      </dgm:t>
    </dgm:pt>
    <dgm:pt modelId="{61283DA4-242B-46B0-A9C7-7E7E6AC93998}" type="sibTrans" cxnId="{7106D146-3C39-47B5-8BE2-A38CE35353E8}">
      <dgm:prSet/>
      <dgm:spPr/>
      <dgm:t>
        <a:bodyPr/>
        <a:lstStyle/>
        <a:p>
          <a:pPr rtl="1"/>
          <a:endParaRPr lang="fa-IR" sz="4800">
            <a:cs typeface="B Titr" panose="00000700000000000000" pitchFamily="2" charset="-78"/>
          </a:endParaRPr>
        </a:p>
      </dgm:t>
    </dgm:pt>
    <dgm:pt modelId="{7D46F6C4-B7CA-4365-A225-E257C3B9A321}">
      <dgm:prSet phldrT="[Text]" custT="1"/>
      <dgm:spPr/>
      <dgm:t>
        <a:bodyPr/>
        <a:lstStyle/>
        <a:p>
          <a:pPr rtl="1"/>
          <a:r>
            <a:rPr lang="fa-IR" sz="4800" dirty="0" smtClean="0">
              <a:cs typeface="B Titr" panose="00000700000000000000" pitchFamily="2" charset="-78"/>
            </a:rPr>
            <a:t>همیشه</a:t>
          </a:r>
          <a:endParaRPr lang="fa-IR" sz="4800" dirty="0">
            <a:cs typeface="B Titr" panose="00000700000000000000" pitchFamily="2" charset="-78"/>
          </a:endParaRPr>
        </a:p>
      </dgm:t>
    </dgm:pt>
    <dgm:pt modelId="{5AAFC7A8-F210-4AB4-A2A8-73B3F4E93F34}" type="parTrans" cxnId="{7A360ED7-F65B-4599-9029-50CA51174A5F}">
      <dgm:prSet/>
      <dgm:spPr/>
      <dgm:t>
        <a:bodyPr/>
        <a:lstStyle/>
        <a:p>
          <a:pPr rtl="1"/>
          <a:endParaRPr lang="fa-IR" sz="4800">
            <a:cs typeface="B Titr" panose="00000700000000000000" pitchFamily="2" charset="-78"/>
          </a:endParaRPr>
        </a:p>
      </dgm:t>
    </dgm:pt>
    <dgm:pt modelId="{54BE1692-F8BF-4786-B574-A6D11EDAA7D4}" type="sibTrans" cxnId="{7A360ED7-F65B-4599-9029-50CA51174A5F}">
      <dgm:prSet/>
      <dgm:spPr/>
      <dgm:t>
        <a:bodyPr/>
        <a:lstStyle/>
        <a:p>
          <a:pPr rtl="1"/>
          <a:endParaRPr lang="fa-IR" sz="4800">
            <a:cs typeface="B Titr" panose="00000700000000000000" pitchFamily="2" charset="-78"/>
          </a:endParaRPr>
        </a:p>
      </dgm:t>
    </dgm:pt>
    <dgm:pt modelId="{41D2BD0B-E5CB-4E28-83D1-1622AAAD3E90}">
      <dgm:prSet phldrT="[Text]" custT="1"/>
      <dgm:spPr/>
      <dgm:t>
        <a:bodyPr/>
        <a:lstStyle/>
        <a:p>
          <a:pPr rtl="1"/>
          <a:r>
            <a:rPr lang="fa-IR" sz="4800" dirty="0" smtClean="0">
              <a:cs typeface="B Titr" panose="00000700000000000000" pitchFamily="2" charset="-78"/>
            </a:rPr>
            <a:t>دوستان</a:t>
          </a:r>
          <a:endParaRPr lang="fa-IR" sz="4800" dirty="0">
            <a:cs typeface="B Titr" panose="00000700000000000000" pitchFamily="2" charset="-78"/>
          </a:endParaRPr>
        </a:p>
      </dgm:t>
    </dgm:pt>
    <dgm:pt modelId="{09C395C7-E1B4-4817-921C-78F9410D03A3}" type="parTrans" cxnId="{57240CD9-0E92-4226-BCB1-032A94EBD864}">
      <dgm:prSet/>
      <dgm:spPr/>
      <dgm:t>
        <a:bodyPr/>
        <a:lstStyle/>
        <a:p>
          <a:pPr rtl="1"/>
          <a:endParaRPr lang="fa-IR" sz="4800">
            <a:cs typeface="B Titr" panose="00000700000000000000" pitchFamily="2" charset="-78"/>
          </a:endParaRPr>
        </a:p>
      </dgm:t>
    </dgm:pt>
    <dgm:pt modelId="{00E74539-2C79-4828-8ADC-3D286A7533A6}" type="sibTrans" cxnId="{57240CD9-0E92-4226-BCB1-032A94EBD864}">
      <dgm:prSet/>
      <dgm:spPr/>
      <dgm:t>
        <a:bodyPr/>
        <a:lstStyle/>
        <a:p>
          <a:pPr rtl="1"/>
          <a:endParaRPr lang="fa-IR" sz="4800">
            <a:cs typeface="B Titr" panose="00000700000000000000" pitchFamily="2" charset="-78"/>
          </a:endParaRPr>
        </a:p>
      </dgm:t>
    </dgm:pt>
    <dgm:pt modelId="{86A0277D-A3C4-4D30-8AA9-851FA404283E}">
      <dgm:prSet phldrT="[Text]" custT="1"/>
      <dgm:spPr/>
      <dgm:t>
        <a:bodyPr/>
        <a:lstStyle/>
        <a:p>
          <a:pPr rtl="1"/>
          <a:r>
            <a:rPr lang="fa-IR" sz="4800" dirty="0" smtClean="0">
              <a:cs typeface="B Titr" panose="00000700000000000000" pitchFamily="2" charset="-78"/>
            </a:rPr>
            <a:t>باشید</a:t>
          </a:r>
          <a:endParaRPr lang="fa-IR" sz="4800" dirty="0">
            <a:cs typeface="B Titr" panose="00000700000000000000" pitchFamily="2" charset="-78"/>
          </a:endParaRPr>
        </a:p>
      </dgm:t>
    </dgm:pt>
    <dgm:pt modelId="{488F4E8D-54AB-4A92-BF54-412CFD91B9D2}" type="parTrans" cxnId="{791E401A-97A9-40FA-8E4F-E74029233BF5}">
      <dgm:prSet/>
      <dgm:spPr/>
      <dgm:t>
        <a:bodyPr/>
        <a:lstStyle/>
        <a:p>
          <a:pPr rtl="1"/>
          <a:endParaRPr lang="fa-IR" sz="4800">
            <a:cs typeface="B Titr" panose="00000700000000000000" pitchFamily="2" charset="-78"/>
          </a:endParaRPr>
        </a:p>
      </dgm:t>
    </dgm:pt>
    <dgm:pt modelId="{BA47E62C-93F6-44EA-B5BB-263AF6E8F2BC}" type="sibTrans" cxnId="{791E401A-97A9-40FA-8E4F-E74029233BF5}">
      <dgm:prSet/>
      <dgm:spPr/>
      <dgm:t>
        <a:bodyPr/>
        <a:lstStyle/>
        <a:p>
          <a:pPr rtl="1"/>
          <a:endParaRPr lang="fa-IR" sz="4800">
            <a:cs typeface="B Titr" panose="00000700000000000000" pitchFamily="2" charset="-78"/>
          </a:endParaRPr>
        </a:p>
      </dgm:t>
    </dgm:pt>
    <dgm:pt modelId="{4496EADD-F4E1-4701-9FDF-A9F204331370}">
      <dgm:prSet phldrT="[Text]" custT="1"/>
      <dgm:spPr/>
      <dgm:t>
        <a:bodyPr/>
        <a:lstStyle/>
        <a:p>
          <a:pPr rtl="1"/>
          <a:r>
            <a:rPr lang="fa-IR" sz="4800" dirty="0" smtClean="0">
              <a:solidFill>
                <a:srgbClr val="FF0000"/>
              </a:solidFill>
              <a:cs typeface="B Titr" panose="00000700000000000000" pitchFamily="2" charset="-78"/>
            </a:rPr>
            <a:t>مسعود پادری</a:t>
          </a:r>
          <a:endParaRPr lang="fa-IR" sz="4800" dirty="0">
            <a:solidFill>
              <a:srgbClr val="FF0000"/>
            </a:solidFill>
            <a:cs typeface="B Titr" panose="00000700000000000000" pitchFamily="2" charset="-78"/>
          </a:endParaRPr>
        </a:p>
      </dgm:t>
    </dgm:pt>
    <dgm:pt modelId="{2108AC87-85AC-4897-8ADF-A10AC43D236A}" type="parTrans" cxnId="{C6AE2CA1-9FAB-404A-BF78-226D9E51C711}">
      <dgm:prSet/>
      <dgm:spPr/>
      <dgm:t>
        <a:bodyPr/>
        <a:lstStyle/>
        <a:p>
          <a:pPr rtl="1"/>
          <a:endParaRPr lang="fa-IR" sz="4800">
            <a:cs typeface="B Titr" panose="00000700000000000000" pitchFamily="2" charset="-78"/>
          </a:endParaRPr>
        </a:p>
      </dgm:t>
    </dgm:pt>
    <dgm:pt modelId="{EFD340AA-4B04-4AD4-A2E4-F7569DEA8E07}" type="sibTrans" cxnId="{C6AE2CA1-9FAB-404A-BF78-226D9E51C711}">
      <dgm:prSet/>
      <dgm:spPr/>
      <dgm:t>
        <a:bodyPr/>
        <a:lstStyle/>
        <a:p>
          <a:pPr rtl="1"/>
          <a:endParaRPr lang="fa-IR" sz="4800">
            <a:cs typeface="B Titr" panose="00000700000000000000" pitchFamily="2" charset="-78"/>
          </a:endParaRPr>
        </a:p>
      </dgm:t>
    </dgm:pt>
    <dgm:pt modelId="{9B6B6C90-01ED-4BFB-9E85-C62282B025AF}" type="pres">
      <dgm:prSet presAssocID="{B92C44F0-AD95-469F-A32B-73971C023E65}" presName="diagram" presStyleCnt="0">
        <dgm:presLayoutVars>
          <dgm:dir/>
          <dgm:resizeHandles val="exact"/>
        </dgm:presLayoutVars>
      </dgm:prSet>
      <dgm:spPr/>
      <dgm:t>
        <a:bodyPr/>
        <a:lstStyle/>
        <a:p>
          <a:pPr rtl="1"/>
          <a:endParaRPr lang="fa-IR"/>
        </a:p>
      </dgm:t>
    </dgm:pt>
    <dgm:pt modelId="{1C958E79-BDA7-4F09-A677-77FB54AF2634}" type="pres">
      <dgm:prSet presAssocID="{486A23CC-A843-46D5-BC9C-3EA25AFCD181}" presName="node" presStyleLbl="node1" presStyleIdx="0" presStyleCnt="5" custLinFactNeighborX="7263" custLinFactNeighborY="-16257">
        <dgm:presLayoutVars>
          <dgm:bulletEnabled val="1"/>
        </dgm:presLayoutVars>
      </dgm:prSet>
      <dgm:spPr/>
      <dgm:t>
        <a:bodyPr/>
        <a:lstStyle/>
        <a:p>
          <a:pPr rtl="1"/>
          <a:endParaRPr lang="fa-IR"/>
        </a:p>
      </dgm:t>
    </dgm:pt>
    <dgm:pt modelId="{0A9B2D8C-0A2A-4B30-AEBB-5BD8C3B6C7B1}" type="pres">
      <dgm:prSet presAssocID="{61283DA4-242B-46B0-A9C7-7E7E6AC93998}" presName="sibTrans" presStyleCnt="0"/>
      <dgm:spPr/>
    </dgm:pt>
    <dgm:pt modelId="{99CCFE51-AE56-4C0B-8D93-088D7F3618C6}" type="pres">
      <dgm:prSet presAssocID="{7D46F6C4-B7CA-4365-A225-E257C3B9A321}" presName="node" presStyleLbl="node1" presStyleIdx="1" presStyleCnt="5" custLinFactNeighborX="-1843" custLinFactNeighborY="-38115">
        <dgm:presLayoutVars>
          <dgm:bulletEnabled val="1"/>
        </dgm:presLayoutVars>
      </dgm:prSet>
      <dgm:spPr/>
      <dgm:t>
        <a:bodyPr/>
        <a:lstStyle/>
        <a:p>
          <a:pPr rtl="1"/>
          <a:endParaRPr lang="fa-IR"/>
        </a:p>
      </dgm:t>
    </dgm:pt>
    <dgm:pt modelId="{4D9F6E10-AD7F-41E4-849E-66E6CF657617}" type="pres">
      <dgm:prSet presAssocID="{54BE1692-F8BF-4786-B574-A6D11EDAA7D4}" presName="sibTrans" presStyleCnt="0"/>
      <dgm:spPr/>
    </dgm:pt>
    <dgm:pt modelId="{ABAB7098-D293-4D0A-92B7-ED5345A0EB93}" type="pres">
      <dgm:prSet presAssocID="{41D2BD0B-E5CB-4E28-83D1-1622AAAD3E90}" presName="node" presStyleLbl="node1" presStyleIdx="2" presStyleCnt="5" custLinFactNeighborX="2623" custLinFactNeighborY="-49523">
        <dgm:presLayoutVars>
          <dgm:bulletEnabled val="1"/>
        </dgm:presLayoutVars>
      </dgm:prSet>
      <dgm:spPr/>
      <dgm:t>
        <a:bodyPr/>
        <a:lstStyle/>
        <a:p>
          <a:pPr rtl="1"/>
          <a:endParaRPr lang="fa-IR"/>
        </a:p>
      </dgm:t>
    </dgm:pt>
    <dgm:pt modelId="{6C7015F3-4A83-4976-AA50-8884ECFCE9D7}" type="pres">
      <dgm:prSet presAssocID="{00E74539-2C79-4828-8ADC-3D286A7533A6}" presName="sibTrans" presStyleCnt="0"/>
      <dgm:spPr/>
    </dgm:pt>
    <dgm:pt modelId="{5EFF4C06-3FEA-4C61-A761-1CF7A87EFF2B}" type="pres">
      <dgm:prSet presAssocID="{86A0277D-A3C4-4D30-8AA9-851FA404283E}" presName="node" presStyleLbl="node1" presStyleIdx="3" presStyleCnt="5" custLinFactX="54260" custLinFactNeighborX="100000" custLinFactNeighborY="-23634">
        <dgm:presLayoutVars>
          <dgm:bulletEnabled val="1"/>
        </dgm:presLayoutVars>
      </dgm:prSet>
      <dgm:spPr/>
      <dgm:t>
        <a:bodyPr/>
        <a:lstStyle/>
        <a:p>
          <a:pPr rtl="1"/>
          <a:endParaRPr lang="fa-IR"/>
        </a:p>
      </dgm:t>
    </dgm:pt>
    <dgm:pt modelId="{F7930D22-80E8-4C25-8765-0CE6333405FB}" type="pres">
      <dgm:prSet presAssocID="{BA47E62C-93F6-44EA-B5BB-263AF6E8F2BC}" presName="sibTrans" presStyleCnt="0"/>
      <dgm:spPr/>
    </dgm:pt>
    <dgm:pt modelId="{14D9B142-76BE-45CF-95E4-A8072B28039C}" type="pres">
      <dgm:prSet presAssocID="{4496EADD-F4E1-4701-9FDF-A9F204331370}" presName="node" presStyleLbl="node1" presStyleIdx="4" presStyleCnt="5" custLinFactNeighborX="-96803" custLinFactNeighborY="-1776">
        <dgm:presLayoutVars>
          <dgm:bulletEnabled val="1"/>
        </dgm:presLayoutVars>
      </dgm:prSet>
      <dgm:spPr/>
      <dgm:t>
        <a:bodyPr/>
        <a:lstStyle/>
        <a:p>
          <a:pPr rtl="1"/>
          <a:endParaRPr lang="fa-IR"/>
        </a:p>
      </dgm:t>
    </dgm:pt>
  </dgm:ptLst>
  <dgm:cxnLst>
    <dgm:cxn modelId="{C6AE2CA1-9FAB-404A-BF78-226D9E51C711}" srcId="{B92C44F0-AD95-469F-A32B-73971C023E65}" destId="{4496EADD-F4E1-4701-9FDF-A9F204331370}" srcOrd="4" destOrd="0" parTransId="{2108AC87-85AC-4897-8ADF-A10AC43D236A}" sibTransId="{EFD340AA-4B04-4AD4-A2E4-F7569DEA8E07}"/>
    <dgm:cxn modelId="{C4266A55-124C-458D-9E8E-6E7DA06E935F}" type="presOf" srcId="{486A23CC-A843-46D5-BC9C-3EA25AFCD181}" destId="{1C958E79-BDA7-4F09-A677-77FB54AF2634}" srcOrd="0" destOrd="0" presId="urn:microsoft.com/office/officeart/2005/8/layout/default"/>
    <dgm:cxn modelId="{CCD20B0B-A290-44A4-B06B-EB07B16FC274}" type="presOf" srcId="{7D46F6C4-B7CA-4365-A225-E257C3B9A321}" destId="{99CCFE51-AE56-4C0B-8D93-088D7F3618C6}" srcOrd="0" destOrd="0" presId="urn:microsoft.com/office/officeart/2005/8/layout/default"/>
    <dgm:cxn modelId="{3056329E-B251-4053-B443-7BD5E8E82A75}" type="presOf" srcId="{41D2BD0B-E5CB-4E28-83D1-1622AAAD3E90}" destId="{ABAB7098-D293-4D0A-92B7-ED5345A0EB93}" srcOrd="0" destOrd="0" presId="urn:microsoft.com/office/officeart/2005/8/layout/default"/>
    <dgm:cxn modelId="{7106D146-3C39-47B5-8BE2-A38CE35353E8}" srcId="{B92C44F0-AD95-469F-A32B-73971C023E65}" destId="{486A23CC-A843-46D5-BC9C-3EA25AFCD181}" srcOrd="0" destOrd="0" parTransId="{B4E14622-CE00-4829-A839-C322A78D3AD3}" sibTransId="{61283DA4-242B-46B0-A9C7-7E7E6AC93998}"/>
    <dgm:cxn modelId="{330405A7-E314-4CAA-BA47-2143A93FCB0B}" type="presOf" srcId="{B92C44F0-AD95-469F-A32B-73971C023E65}" destId="{9B6B6C90-01ED-4BFB-9E85-C62282B025AF}" srcOrd="0" destOrd="0" presId="urn:microsoft.com/office/officeart/2005/8/layout/default"/>
    <dgm:cxn modelId="{57240CD9-0E92-4226-BCB1-032A94EBD864}" srcId="{B92C44F0-AD95-469F-A32B-73971C023E65}" destId="{41D2BD0B-E5CB-4E28-83D1-1622AAAD3E90}" srcOrd="2" destOrd="0" parTransId="{09C395C7-E1B4-4817-921C-78F9410D03A3}" sibTransId="{00E74539-2C79-4828-8ADC-3D286A7533A6}"/>
    <dgm:cxn modelId="{7A360ED7-F65B-4599-9029-50CA51174A5F}" srcId="{B92C44F0-AD95-469F-A32B-73971C023E65}" destId="{7D46F6C4-B7CA-4365-A225-E257C3B9A321}" srcOrd="1" destOrd="0" parTransId="{5AAFC7A8-F210-4AB4-A2A8-73B3F4E93F34}" sibTransId="{54BE1692-F8BF-4786-B574-A6D11EDAA7D4}"/>
    <dgm:cxn modelId="{69878557-62AE-4CE7-8ED6-A336FD22BCFE}" type="presOf" srcId="{86A0277D-A3C4-4D30-8AA9-851FA404283E}" destId="{5EFF4C06-3FEA-4C61-A761-1CF7A87EFF2B}" srcOrd="0" destOrd="0" presId="urn:microsoft.com/office/officeart/2005/8/layout/default"/>
    <dgm:cxn modelId="{791E401A-97A9-40FA-8E4F-E74029233BF5}" srcId="{B92C44F0-AD95-469F-A32B-73971C023E65}" destId="{86A0277D-A3C4-4D30-8AA9-851FA404283E}" srcOrd="3" destOrd="0" parTransId="{488F4E8D-54AB-4A92-BF54-412CFD91B9D2}" sibTransId="{BA47E62C-93F6-44EA-B5BB-263AF6E8F2BC}"/>
    <dgm:cxn modelId="{1E646047-8ED6-47EC-96C7-5DE15EA71B32}" type="presOf" srcId="{4496EADD-F4E1-4701-9FDF-A9F204331370}" destId="{14D9B142-76BE-45CF-95E4-A8072B28039C}" srcOrd="0" destOrd="0" presId="urn:microsoft.com/office/officeart/2005/8/layout/default"/>
    <dgm:cxn modelId="{02276631-24D0-48CD-9A04-BBA025E78B3F}" type="presParOf" srcId="{9B6B6C90-01ED-4BFB-9E85-C62282B025AF}" destId="{1C958E79-BDA7-4F09-A677-77FB54AF2634}" srcOrd="0" destOrd="0" presId="urn:microsoft.com/office/officeart/2005/8/layout/default"/>
    <dgm:cxn modelId="{E364101F-E10A-4E91-B5EA-A714B75B0EC6}" type="presParOf" srcId="{9B6B6C90-01ED-4BFB-9E85-C62282B025AF}" destId="{0A9B2D8C-0A2A-4B30-AEBB-5BD8C3B6C7B1}" srcOrd="1" destOrd="0" presId="urn:microsoft.com/office/officeart/2005/8/layout/default"/>
    <dgm:cxn modelId="{004D4503-1C54-49DE-BD7C-5E67096897CB}" type="presParOf" srcId="{9B6B6C90-01ED-4BFB-9E85-C62282B025AF}" destId="{99CCFE51-AE56-4C0B-8D93-088D7F3618C6}" srcOrd="2" destOrd="0" presId="urn:microsoft.com/office/officeart/2005/8/layout/default"/>
    <dgm:cxn modelId="{4FE0EC27-5A8B-4E80-8D01-CA408F356AB7}" type="presParOf" srcId="{9B6B6C90-01ED-4BFB-9E85-C62282B025AF}" destId="{4D9F6E10-AD7F-41E4-849E-66E6CF657617}" srcOrd="3" destOrd="0" presId="urn:microsoft.com/office/officeart/2005/8/layout/default"/>
    <dgm:cxn modelId="{07B3DC01-3BD6-43A6-8FAB-E90B7A39609F}" type="presParOf" srcId="{9B6B6C90-01ED-4BFB-9E85-C62282B025AF}" destId="{ABAB7098-D293-4D0A-92B7-ED5345A0EB93}" srcOrd="4" destOrd="0" presId="urn:microsoft.com/office/officeart/2005/8/layout/default"/>
    <dgm:cxn modelId="{901795B8-CD03-4528-BB89-195548F6B5DF}" type="presParOf" srcId="{9B6B6C90-01ED-4BFB-9E85-C62282B025AF}" destId="{6C7015F3-4A83-4976-AA50-8884ECFCE9D7}" srcOrd="5" destOrd="0" presId="urn:microsoft.com/office/officeart/2005/8/layout/default"/>
    <dgm:cxn modelId="{B73A405C-5B9E-4D8B-A59F-457E8DE0C466}" type="presParOf" srcId="{9B6B6C90-01ED-4BFB-9E85-C62282B025AF}" destId="{5EFF4C06-3FEA-4C61-A761-1CF7A87EFF2B}" srcOrd="6" destOrd="0" presId="urn:microsoft.com/office/officeart/2005/8/layout/default"/>
    <dgm:cxn modelId="{998D7560-7044-41A9-A0B6-07D4629A5E06}" type="presParOf" srcId="{9B6B6C90-01ED-4BFB-9E85-C62282B025AF}" destId="{F7930D22-80E8-4C25-8765-0CE6333405FB}" srcOrd="7" destOrd="0" presId="urn:microsoft.com/office/officeart/2005/8/layout/default"/>
    <dgm:cxn modelId="{AD912497-E195-444B-95DD-4E010D474D05}" type="presParOf" srcId="{9B6B6C90-01ED-4BFB-9E85-C62282B025AF}" destId="{14D9B142-76BE-45CF-95E4-A8072B28039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BC5E9-C485-4966-A1C0-BE3A579F835B}">
      <dsp:nvSpPr>
        <dsp:cNvPr id="0" name=""/>
        <dsp:cNvSpPr/>
      </dsp:nvSpPr>
      <dsp:spPr>
        <a:xfrm rot="5400000">
          <a:off x="1496082" y="1187375"/>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4EB07-698E-472D-9497-16E4D714BA70}">
      <dsp:nvSpPr>
        <dsp:cNvPr id="0" name=""/>
        <dsp:cNvSpPr/>
      </dsp:nvSpPr>
      <dsp:spPr>
        <a:xfrm>
          <a:off x="122115" y="23283"/>
          <a:ext cx="3959295"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1">
            <a:lnSpc>
              <a:spcPct val="90000"/>
            </a:lnSpc>
            <a:spcBef>
              <a:spcPct val="0"/>
            </a:spcBef>
            <a:spcAft>
              <a:spcPct val="35000"/>
            </a:spcAft>
          </a:pPr>
          <a:r>
            <a:rPr lang="fa-IR" sz="4400" kern="1200" dirty="0" smtClean="0">
              <a:solidFill>
                <a:srgbClr val="FF9900"/>
              </a:solidFill>
              <a:ea typeface="宋体" panose="02010600030101010101" pitchFamily="2" charset="-122"/>
              <a:cs typeface="B Jadid" panose="00000700000000000000" pitchFamily="2" charset="-78"/>
            </a:rPr>
            <a:t>آرایه های ادبی</a:t>
          </a:r>
          <a:endParaRPr lang="fa-IR" sz="4400" kern="1200" dirty="0"/>
        </a:p>
      </dsp:txBody>
      <dsp:txXfrm>
        <a:off x="182531" y="83699"/>
        <a:ext cx="3838463" cy="1116572"/>
      </dsp:txXfrm>
    </dsp:sp>
    <dsp:sp modelId="{461511E4-50AF-42E1-A7E2-51C8326CE67F}">
      <dsp:nvSpPr>
        <dsp:cNvPr id="0" name=""/>
        <dsp:cNvSpPr/>
      </dsp:nvSpPr>
      <dsp:spPr>
        <a:xfrm>
          <a:off x="2985664" y="141298"/>
          <a:ext cx="1285731" cy="1000125"/>
        </a:xfrm>
        <a:prstGeom prst="rect">
          <a:avLst/>
        </a:prstGeom>
        <a:noFill/>
        <a:ln>
          <a:noFill/>
        </a:ln>
        <a:effectLst/>
      </dsp:spPr>
      <dsp:style>
        <a:lnRef idx="0">
          <a:scrgbClr r="0" g="0" b="0"/>
        </a:lnRef>
        <a:fillRef idx="0">
          <a:scrgbClr r="0" g="0" b="0"/>
        </a:fillRef>
        <a:effectRef idx="0">
          <a:scrgbClr r="0" g="0" b="0"/>
        </a:effectRef>
        <a:fontRef idx="minor"/>
      </dsp:style>
    </dsp:sp>
    <dsp:sp modelId="{6E45550A-5269-44A2-A024-FB99B9113CA0}">
      <dsp:nvSpPr>
        <dsp:cNvPr id="0" name=""/>
        <dsp:cNvSpPr/>
      </dsp:nvSpPr>
      <dsp:spPr>
        <a:xfrm rot="5400000">
          <a:off x="3390198" y="2577389"/>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0B5A0-9E62-4D87-9943-D12AA62019E7}">
      <dsp:nvSpPr>
        <dsp:cNvPr id="0" name=""/>
        <dsp:cNvSpPr/>
      </dsp:nvSpPr>
      <dsp:spPr>
        <a:xfrm>
          <a:off x="2113770" y="1413297"/>
          <a:ext cx="3764217"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ea typeface="宋体" panose="02010600030101010101" pitchFamily="2" charset="-122"/>
              <a:cs typeface="B Titr" panose="00000700000000000000" pitchFamily="2" charset="-78"/>
            </a:rPr>
            <a:t>تهيّه و تنظيم</a:t>
          </a:r>
          <a:r>
            <a:rPr lang="fa-IR" sz="2800" kern="1200" dirty="0" smtClean="0">
              <a:solidFill>
                <a:schemeClr val="tx1"/>
              </a:solidFill>
              <a:ea typeface="宋体" panose="02010600030101010101" pitchFamily="2" charset="-122"/>
            </a:rPr>
            <a:t> </a:t>
          </a:r>
          <a:endParaRPr lang="fa-IR" sz="2800" kern="1200" dirty="0">
            <a:solidFill>
              <a:schemeClr val="tx1"/>
            </a:solidFill>
          </a:endParaRPr>
        </a:p>
      </dsp:txBody>
      <dsp:txXfrm>
        <a:off x="2174186" y="1473713"/>
        <a:ext cx="3643385" cy="1116572"/>
      </dsp:txXfrm>
    </dsp:sp>
    <dsp:sp modelId="{3F8D376A-C5F7-4170-BDFA-EF688FB0F8F8}">
      <dsp:nvSpPr>
        <dsp:cNvPr id="0" name=""/>
        <dsp:cNvSpPr/>
      </dsp:nvSpPr>
      <dsp:spPr>
        <a:xfrm>
          <a:off x="4879780" y="1531312"/>
          <a:ext cx="1285731" cy="1000125"/>
        </a:xfrm>
        <a:prstGeom prst="rect">
          <a:avLst/>
        </a:prstGeom>
        <a:noFill/>
        <a:ln>
          <a:noFill/>
        </a:ln>
        <a:effectLst/>
      </dsp:spPr>
      <dsp:style>
        <a:lnRef idx="0">
          <a:scrgbClr r="0" g="0" b="0"/>
        </a:lnRef>
        <a:fillRef idx="0">
          <a:scrgbClr r="0" g="0" b="0"/>
        </a:fillRef>
        <a:effectRef idx="0">
          <a:scrgbClr r="0" g="0" b="0"/>
        </a:effectRef>
        <a:fontRef idx="minor"/>
      </dsp:style>
    </dsp:sp>
    <dsp:sp modelId="{85C919F6-AD70-49EF-9A7F-8B1C4E164E5E}">
      <dsp:nvSpPr>
        <dsp:cNvPr id="0" name=""/>
        <dsp:cNvSpPr/>
      </dsp:nvSpPr>
      <dsp:spPr>
        <a:xfrm>
          <a:off x="4105424" y="2803311"/>
          <a:ext cx="3892595"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kern="1200" dirty="0" smtClean="0">
              <a:solidFill>
                <a:srgbClr val="FF0000"/>
              </a:solidFill>
              <a:ea typeface="宋体" panose="02010600030101010101" pitchFamily="2" charset="-122"/>
              <a:cs typeface="B Titr" panose="00000700000000000000" pitchFamily="2" charset="-78"/>
            </a:rPr>
            <a:t>مسعود پادری</a:t>
          </a:r>
          <a:endParaRPr lang="fa-IR" sz="3200" kern="1200" dirty="0">
            <a:cs typeface="B Titr" panose="00000700000000000000" pitchFamily="2" charset="-78"/>
          </a:endParaRPr>
        </a:p>
      </dsp:txBody>
      <dsp:txXfrm>
        <a:off x="4165840" y="2863727"/>
        <a:ext cx="3771763"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1498-C3F0-4C28-B178-B8984BA452B0}">
      <dsp:nvSpPr>
        <dsp:cNvPr id="0" name=""/>
        <dsp:cNvSpPr/>
      </dsp:nvSpPr>
      <dsp:spPr>
        <a:xfrm>
          <a:off x="465560" y="1030468"/>
          <a:ext cx="3101326" cy="3101326"/>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E5AD7-D2CC-43D7-B0A3-D032B3149B29}">
      <dsp:nvSpPr>
        <dsp:cNvPr id="0" name=""/>
        <dsp:cNvSpPr/>
      </dsp:nvSpPr>
      <dsp:spPr>
        <a:xfrm>
          <a:off x="465560" y="1030468"/>
          <a:ext cx="3101326" cy="3101326"/>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4BBB18-0FE6-4B00-A671-C4C721A0F04F}">
      <dsp:nvSpPr>
        <dsp:cNvPr id="0" name=""/>
        <dsp:cNvSpPr/>
      </dsp:nvSpPr>
      <dsp:spPr>
        <a:xfrm>
          <a:off x="465560" y="1030468"/>
          <a:ext cx="3101326" cy="3101326"/>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C894-02C8-493B-BAFF-5B2D7D5BDCB7}">
      <dsp:nvSpPr>
        <dsp:cNvPr id="0" name=""/>
        <dsp:cNvSpPr/>
      </dsp:nvSpPr>
      <dsp:spPr>
        <a:xfrm>
          <a:off x="465560" y="1030468"/>
          <a:ext cx="3101326" cy="3101326"/>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CD709-4DE2-42AB-A1FC-25D13C51301B}">
      <dsp:nvSpPr>
        <dsp:cNvPr id="0" name=""/>
        <dsp:cNvSpPr/>
      </dsp:nvSpPr>
      <dsp:spPr>
        <a:xfrm>
          <a:off x="1080117" y="1800202"/>
          <a:ext cx="1872212" cy="1561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kern="1200" dirty="0" smtClean="0">
              <a:solidFill>
                <a:srgbClr val="FF0000"/>
              </a:solidFill>
              <a:ea typeface="宋体" panose="02010600030101010101" pitchFamily="2" charset="-122"/>
              <a:cs typeface="B Titr" panose="00000700000000000000" pitchFamily="2" charset="-78"/>
            </a:rPr>
            <a:t>ضرب المثل       </a:t>
          </a:r>
          <a:endParaRPr lang="fa-IR" sz="2500" kern="1200" dirty="0">
            <a:solidFill>
              <a:srgbClr val="FF0000"/>
            </a:solidFill>
          </a:endParaRPr>
        </a:p>
      </dsp:txBody>
      <dsp:txXfrm>
        <a:off x="1354296" y="2028931"/>
        <a:ext cx="1323854" cy="1104400"/>
      </dsp:txXfrm>
    </dsp:sp>
    <dsp:sp modelId="{85B3D447-2B34-47F3-ACA8-3F06FB9E888C}">
      <dsp:nvSpPr>
        <dsp:cNvPr id="0" name=""/>
        <dsp:cNvSpPr/>
      </dsp:nvSpPr>
      <dsp:spPr>
        <a:xfrm>
          <a:off x="1516598" y="566816"/>
          <a:ext cx="999251" cy="999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solidFill>
                <a:srgbClr val="FFFF00"/>
              </a:solidFill>
              <a:ea typeface="宋体" panose="02010600030101010101" pitchFamily="2" charset="-122"/>
              <a:cs typeface="B Titr" panose="00000700000000000000" pitchFamily="2" charset="-78"/>
            </a:rPr>
            <a:t>سجع</a:t>
          </a:r>
          <a:endParaRPr lang="fa-IR" sz="2300" kern="1200" dirty="0">
            <a:solidFill>
              <a:srgbClr val="FFFF00"/>
            </a:solidFill>
          </a:endParaRPr>
        </a:p>
      </dsp:txBody>
      <dsp:txXfrm>
        <a:off x="1662935" y="713153"/>
        <a:ext cx="706577" cy="706577"/>
      </dsp:txXfrm>
    </dsp:sp>
    <dsp:sp modelId="{2A0C2388-B746-4E0F-8257-C7E561A9A79A}">
      <dsp:nvSpPr>
        <dsp:cNvPr id="0" name=""/>
        <dsp:cNvSpPr/>
      </dsp:nvSpPr>
      <dsp:spPr>
        <a:xfrm>
          <a:off x="3031288" y="2081506"/>
          <a:ext cx="999251" cy="999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solidFill>
                <a:srgbClr val="FFFF00"/>
              </a:solidFill>
              <a:ea typeface="宋体" panose="02010600030101010101" pitchFamily="2" charset="-122"/>
              <a:cs typeface="B Titr" panose="00000700000000000000" pitchFamily="2" charset="-78"/>
            </a:rPr>
            <a:t>کنایه</a:t>
          </a:r>
          <a:endParaRPr lang="fa-IR" sz="2300" kern="1200" dirty="0">
            <a:solidFill>
              <a:srgbClr val="FFFF00"/>
            </a:solidFill>
          </a:endParaRPr>
        </a:p>
      </dsp:txBody>
      <dsp:txXfrm>
        <a:off x="3177625" y="2227843"/>
        <a:ext cx="706577" cy="706577"/>
      </dsp:txXfrm>
    </dsp:sp>
    <dsp:sp modelId="{DD466C78-2F9B-453B-A5C0-ECCCA8B2F0BE}">
      <dsp:nvSpPr>
        <dsp:cNvPr id="0" name=""/>
        <dsp:cNvSpPr/>
      </dsp:nvSpPr>
      <dsp:spPr>
        <a:xfrm>
          <a:off x="1516598" y="3596196"/>
          <a:ext cx="999251" cy="999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solidFill>
                <a:srgbClr val="FFFF00"/>
              </a:solidFill>
              <a:ea typeface="宋体" panose="02010600030101010101" pitchFamily="2" charset="-122"/>
              <a:cs typeface="B Titr" panose="00000700000000000000" pitchFamily="2" charset="-78"/>
            </a:rPr>
            <a:t>تضاد</a:t>
          </a:r>
          <a:endParaRPr lang="fa-IR" sz="2300" kern="1200" dirty="0">
            <a:solidFill>
              <a:srgbClr val="FFFF00"/>
            </a:solidFill>
          </a:endParaRPr>
        </a:p>
      </dsp:txBody>
      <dsp:txXfrm>
        <a:off x="1662935" y="3742533"/>
        <a:ext cx="706577" cy="706577"/>
      </dsp:txXfrm>
    </dsp:sp>
    <dsp:sp modelId="{50EA6132-9984-4CAF-A3FA-A06ADDCDF389}">
      <dsp:nvSpPr>
        <dsp:cNvPr id="0" name=""/>
        <dsp:cNvSpPr/>
      </dsp:nvSpPr>
      <dsp:spPr>
        <a:xfrm>
          <a:off x="1908" y="2081506"/>
          <a:ext cx="999251" cy="9992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kern="1200" dirty="0" smtClean="0">
              <a:solidFill>
                <a:srgbClr val="FFFF00"/>
              </a:solidFill>
              <a:ea typeface="宋体" panose="02010600030101010101" pitchFamily="2" charset="-122"/>
              <a:cs typeface="B Titr" panose="00000700000000000000" pitchFamily="2" charset="-78"/>
            </a:rPr>
            <a:t>تمثیل</a:t>
          </a:r>
          <a:endParaRPr lang="fa-IR" sz="2300" kern="1200" dirty="0">
            <a:solidFill>
              <a:srgbClr val="FFFF00"/>
            </a:solidFill>
          </a:endParaRPr>
        </a:p>
      </dsp:txBody>
      <dsp:txXfrm>
        <a:off x="148245" y="2227843"/>
        <a:ext cx="706577" cy="706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5AD4-6AFC-4174-961F-4B7F192C7181}">
      <dsp:nvSpPr>
        <dsp:cNvPr id="0" name=""/>
        <dsp:cNvSpPr/>
      </dsp:nvSpPr>
      <dsp:spPr>
        <a:xfrm>
          <a:off x="498815" y="678835"/>
          <a:ext cx="3322849" cy="3322849"/>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411C40-3F7F-456B-A258-4C01EB7AE975}">
      <dsp:nvSpPr>
        <dsp:cNvPr id="0" name=""/>
        <dsp:cNvSpPr/>
      </dsp:nvSpPr>
      <dsp:spPr>
        <a:xfrm>
          <a:off x="498815" y="678835"/>
          <a:ext cx="3322849" cy="3322849"/>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40755A-54D2-4B67-9E26-F84E6969EB37}">
      <dsp:nvSpPr>
        <dsp:cNvPr id="0" name=""/>
        <dsp:cNvSpPr/>
      </dsp:nvSpPr>
      <dsp:spPr>
        <a:xfrm>
          <a:off x="498815" y="678835"/>
          <a:ext cx="3322849" cy="3322849"/>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048A8-92B6-4990-83B9-4EA1EAC531DF}">
      <dsp:nvSpPr>
        <dsp:cNvPr id="0" name=""/>
        <dsp:cNvSpPr/>
      </dsp:nvSpPr>
      <dsp:spPr>
        <a:xfrm>
          <a:off x="498815" y="678835"/>
          <a:ext cx="3322849" cy="3322849"/>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97020-32AF-4894-AD2D-4E53D6E7D81A}">
      <dsp:nvSpPr>
        <dsp:cNvPr id="0" name=""/>
        <dsp:cNvSpPr/>
      </dsp:nvSpPr>
      <dsp:spPr>
        <a:xfrm>
          <a:off x="1152130" y="1584175"/>
          <a:ext cx="2016219" cy="1512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0000"/>
              </a:solidFill>
              <a:ea typeface="宋体" panose="02010600030101010101" pitchFamily="2" charset="-122"/>
              <a:cs typeface="B Titr" panose="00000700000000000000" pitchFamily="2" charset="-78"/>
            </a:rPr>
            <a:t>مراعات نظیر </a:t>
          </a:r>
          <a:endParaRPr lang="fa-IR" sz="2400" kern="1200" dirty="0">
            <a:solidFill>
              <a:srgbClr val="FF0000"/>
            </a:solidFill>
          </a:endParaRPr>
        </a:p>
      </dsp:txBody>
      <dsp:txXfrm>
        <a:off x="1447398" y="1805627"/>
        <a:ext cx="1425683" cy="1069264"/>
      </dsp:txXfrm>
    </dsp:sp>
    <dsp:sp modelId="{CC7350D1-E532-4A07-94CB-B111AD504315}">
      <dsp:nvSpPr>
        <dsp:cNvPr id="0" name=""/>
        <dsp:cNvSpPr/>
      </dsp:nvSpPr>
      <dsp:spPr>
        <a:xfrm>
          <a:off x="1224137" y="182064"/>
          <a:ext cx="1872205"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FFFF00"/>
              </a:solidFill>
              <a:ea typeface="宋体" panose="02010600030101010101" pitchFamily="2" charset="-122"/>
              <a:cs typeface="B Titr" panose="00000700000000000000" pitchFamily="2" charset="-78"/>
            </a:rPr>
            <a:t>جان بخشی </a:t>
          </a:r>
          <a:endParaRPr lang="fa-IR" sz="2000" kern="1200" dirty="0">
            <a:solidFill>
              <a:srgbClr val="FFFF00"/>
            </a:solidFill>
          </a:endParaRPr>
        </a:p>
      </dsp:txBody>
      <dsp:txXfrm>
        <a:off x="1498315" y="338854"/>
        <a:ext cx="1323849" cy="757046"/>
      </dsp:txXfrm>
    </dsp:sp>
    <dsp:sp modelId="{57166875-4617-4B52-BD61-38B7AE70DE81}">
      <dsp:nvSpPr>
        <dsp:cNvPr id="0" name=""/>
        <dsp:cNvSpPr/>
      </dsp:nvSpPr>
      <dsp:spPr>
        <a:xfrm>
          <a:off x="3247808" y="1804946"/>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fa-IR" sz="2600" kern="1200" dirty="0" smtClean="0">
              <a:solidFill>
                <a:srgbClr val="FFFF00"/>
              </a:solidFill>
              <a:ea typeface="宋体" panose="02010600030101010101" pitchFamily="2" charset="-122"/>
              <a:cs typeface="B Titr" panose="00000700000000000000" pitchFamily="2" charset="-78"/>
            </a:rPr>
            <a:t>تشبیه</a:t>
          </a:r>
          <a:endParaRPr lang="fa-IR" sz="2600" kern="1200" dirty="0">
            <a:solidFill>
              <a:srgbClr val="FFFF00"/>
            </a:solidFill>
          </a:endParaRPr>
        </a:p>
      </dsp:txBody>
      <dsp:txXfrm>
        <a:off x="3404598" y="1961736"/>
        <a:ext cx="757046" cy="757046"/>
      </dsp:txXfrm>
    </dsp:sp>
    <dsp:sp modelId="{A648DE6D-27A2-42CA-8DC1-A7AEB1A91F79}">
      <dsp:nvSpPr>
        <dsp:cNvPr id="0" name=""/>
        <dsp:cNvSpPr/>
      </dsp:nvSpPr>
      <dsp:spPr>
        <a:xfrm>
          <a:off x="1624926" y="3427828"/>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fa-IR" sz="2600" kern="1200" dirty="0" smtClean="0">
              <a:solidFill>
                <a:srgbClr val="FFFF00"/>
              </a:solidFill>
              <a:ea typeface="宋体" panose="02010600030101010101" pitchFamily="2" charset="-122"/>
              <a:cs typeface="B Titr" panose="00000700000000000000" pitchFamily="2" charset="-78"/>
            </a:rPr>
            <a:t>تکرار</a:t>
          </a:r>
          <a:endParaRPr lang="fa-IR" sz="2600" kern="1200" dirty="0">
            <a:solidFill>
              <a:srgbClr val="FFFF00"/>
            </a:solidFill>
          </a:endParaRPr>
        </a:p>
      </dsp:txBody>
      <dsp:txXfrm>
        <a:off x="1781716" y="3584618"/>
        <a:ext cx="757046" cy="757046"/>
      </dsp:txXfrm>
    </dsp:sp>
    <dsp:sp modelId="{985C3261-EBA6-43CB-858D-99346ECD79EE}">
      <dsp:nvSpPr>
        <dsp:cNvPr id="0" name=""/>
        <dsp:cNvSpPr/>
      </dsp:nvSpPr>
      <dsp:spPr>
        <a:xfrm>
          <a:off x="2044" y="1804946"/>
          <a:ext cx="1070626" cy="1070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fa-IR" sz="2600" kern="1200" dirty="0" smtClean="0">
              <a:solidFill>
                <a:srgbClr val="FFFF00"/>
              </a:solidFill>
              <a:ea typeface="宋体" panose="02010600030101010101" pitchFamily="2" charset="-122"/>
              <a:cs typeface="B Titr" panose="00000700000000000000" pitchFamily="2" charset="-78"/>
            </a:rPr>
            <a:t>مبالغه</a:t>
          </a:r>
          <a:endParaRPr lang="fa-IR" sz="2600" kern="1200" dirty="0">
            <a:solidFill>
              <a:srgbClr val="FFFF00"/>
            </a:solidFill>
          </a:endParaRPr>
        </a:p>
      </dsp:txBody>
      <dsp:txXfrm>
        <a:off x="158834" y="1961736"/>
        <a:ext cx="757046" cy="757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10207-8ACC-4D75-8C3F-F734D3FE0CDD}">
      <dsp:nvSpPr>
        <dsp:cNvPr id="0" name=""/>
        <dsp:cNvSpPr/>
      </dsp:nvSpPr>
      <dsp:spPr>
        <a:xfrm>
          <a:off x="864106" y="0"/>
          <a:ext cx="4852535" cy="861792"/>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6F55A-5131-4ABF-A0F9-5F8D5C5097DD}">
      <dsp:nvSpPr>
        <dsp:cNvPr id="0" name=""/>
        <dsp:cNvSpPr/>
      </dsp:nvSpPr>
      <dsp:spPr>
        <a:xfrm>
          <a:off x="1224136" y="144014"/>
          <a:ext cx="1090228" cy="422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0000"/>
              </a:solidFill>
              <a:ea typeface="宋体" panose="02010600030101010101" pitchFamily="2" charset="-122"/>
              <a:cs typeface="B Titr" panose="00000700000000000000" pitchFamily="2" charset="-78"/>
            </a:rPr>
            <a:t>تضمین</a:t>
          </a:r>
          <a:r>
            <a:rPr lang="fa-IR" sz="1500" kern="1200" dirty="0" smtClean="0">
              <a:ea typeface="宋体" panose="02010600030101010101" pitchFamily="2" charset="-122"/>
              <a:cs typeface="B Titr" panose="00000700000000000000" pitchFamily="2" charset="-78"/>
            </a:rPr>
            <a:t> </a:t>
          </a:r>
          <a:endParaRPr lang="fa-IR" sz="1500" kern="1200" dirty="0"/>
        </a:p>
      </dsp:txBody>
      <dsp:txXfrm>
        <a:off x="1224136" y="144014"/>
        <a:ext cx="1090228" cy="422278"/>
      </dsp:txXfrm>
    </dsp:sp>
    <dsp:sp modelId="{6392CEA6-AFDE-46E0-A63F-6206482AC7D8}">
      <dsp:nvSpPr>
        <dsp:cNvPr id="0" name=""/>
        <dsp:cNvSpPr/>
      </dsp:nvSpPr>
      <dsp:spPr>
        <a:xfrm>
          <a:off x="3672411" y="288033"/>
          <a:ext cx="1020774" cy="4222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0000"/>
              </a:solidFill>
              <a:ea typeface="宋体" panose="02010600030101010101" pitchFamily="2" charset="-122"/>
              <a:cs typeface="B Titr" panose="00000700000000000000" pitchFamily="2" charset="-78"/>
            </a:rPr>
            <a:t>تلمیح</a:t>
          </a:r>
          <a:endParaRPr lang="fa-IR" sz="2400" kern="1200" dirty="0">
            <a:solidFill>
              <a:srgbClr val="FF0000"/>
            </a:solidFill>
          </a:endParaRPr>
        </a:p>
      </dsp:txBody>
      <dsp:txXfrm>
        <a:off x="3672411" y="288033"/>
        <a:ext cx="1020774" cy="422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8E79-BDA7-4F09-A677-77FB54AF2634}">
      <dsp:nvSpPr>
        <dsp:cNvPr id="0" name=""/>
        <dsp:cNvSpPr/>
      </dsp:nvSpPr>
      <dsp:spPr>
        <a:xfrm>
          <a:off x="199391" y="0"/>
          <a:ext cx="2745304" cy="164718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sp3d extrusionH="28000" prstMaterial="matte"/>
        </a:bodyPr>
        <a:lstStyle/>
        <a:p>
          <a:pPr lvl="0" algn="ctr" defTabSz="2133600" rtl="1">
            <a:lnSpc>
              <a:spcPct val="90000"/>
            </a:lnSpc>
            <a:spcBef>
              <a:spcPct val="0"/>
            </a:spcBef>
            <a:spcAft>
              <a:spcPct val="35000"/>
            </a:spcAft>
          </a:pPr>
          <a:r>
            <a:rPr lang="fa-IR" sz="4800" kern="1200" dirty="0" smtClean="0">
              <a:cs typeface="B Titr" panose="00000700000000000000" pitchFamily="2" charset="-78"/>
            </a:rPr>
            <a:t>موفق</a:t>
          </a:r>
          <a:endParaRPr lang="fa-IR" sz="4800" kern="1200" dirty="0">
            <a:cs typeface="B Titr" panose="00000700000000000000" pitchFamily="2" charset="-78"/>
          </a:endParaRPr>
        </a:p>
      </dsp:txBody>
      <dsp:txXfrm>
        <a:off x="199391" y="0"/>
        <a:ext cx="2745304" cy="1647182"/>
      </dsp:txXfrm>
    </dsp:sp>
    <dsp:sp modelId="{99CCFE51-AE56-4C0B-8D93-088D7F3618C6}">
      <dsp:nvSpPr>
        <dsp:cNvPr id="0" name=""/>
        <dsp:cNvSpPr/>
      </dsp:nvSpPr>
      <dsp:spPr>
        <a:xfrm>
          <a:off x="2969239" y="0"/>
          <a:ext cx="2745304" cy="164718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sp3d extrusionH="28000" prstMaterial="matte"/>
        </a:bodyPr>
        <a:lstStyle/>
        <a:p>
          <a:pPr lvl="0" algn="ctr" defTabSz="2133600" rtl="1">
            <a:lnSpc>
              <a:spcPct val="90000"/>
            </a:lnSpc>
            <a:spcBef>
              <a:spcPct val="0"/>
            </a:spcBef>
            <a:spcAft>
              <a:spcPct val="35000"/>
            </a:spcAft>
          </a:pPr>
          <a:r>
            <a:rPr lang="fa-IR" sz="4800" kern="1200" dirty="0" smtClean="0">
              <a:cs typeface="B Titr" panose="00000700000000000000" pitchFamily="2" charset="-78"/>
            </a:rPr>
            <a:t>همیشه</a:t>
          </a:r>
          <a:endParaRPr lang="fa-IR" sz="4800" kern="1200" dirty="0">
            <a:cs typeface="B Titr" panose="00000700000000000000" pitchFamily="2" charset="-78"/>
          </a:endParaRPr>
        </a:p>
      </dsp:txBody>
      <dsp:txXfrm>
        <a:off x="2969239" y="0"/>
        <a:ext cx="2745304" cy="1647182"/>
      </dsp:txXfrm>
    </dsp:sp>
    <dsp:sp modelId="{ABAB7098-D293-4D0A-92B7-ED5345A0EB93}">
      <dsp:nvSpPr>
        <dsp:cNvPr id="0" name=""/>
        <dsp:cNvSpPr/>
      </dsp:nvSpPr>
      <dsp:spPr>
        <a:xfrm>
          <a:off x="6039671" y="0"/>
          <a:ext cx="2745304" cy="164718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sp3d extrusionH="28000" prstMaterial="matte"/>
        </a:bodyPr>
        <a:lstStyle/>
        <a:p>
          <a:pPr lvl="0" algn="ctr" defTabSz="2133600" rtl="1">
            <a:lnSpc>
              <a:spcPct val="90000"/>
            </a:lnSpc>
            <a:spcBef>
              <a:spcPct val="0"/>
            </a:spcBef>
            <a:spcAft>
              <a:spcPct val="35000"/>
            </a:spcAft>
          </a:pPr>
          <a:r>
            <a:rPr lang="fa-IR" sz="4800" kern="1200" dirty="0" smtClean="0">
              <a:cs typeface="B Titr" panose="00000700000000000000" pitchFamily="2" charset="-78"/>
            </a:rPr>
            <a:t>دوستان</a:t>
          </a:r>
          <a:endParaRPr lang="fa-IR" sz="4800" kern="1200" dirty="0">
            <a:cs typeface="B Titr" panose="00000700000000000000" pitchFamily="2" charset="-78"/>
          </a:endParaRPr>
        </a:p>
      </dsp:txBody>
      <dsp:txXfrm>
        <a:off x="6039671" y="0"/>
        <a:ext cx="2745304" cy="1647182"/>
      </dsp:txXfrm>
    </dsp:sp>
    <dsp:sp modelId="{5EFF4C06-3FEA-4C61-A761-1CF7A87EFF2B}">
      <dsp:nvSpPr>
        <dsp:cNvPr id="0" name=""/>
        <dsp:cNvSpPr/>
      </dsp:nvSpPr>
      <dsp:spPr>
        <a:xfrm>
          <a:off x="5744825" y="1800198"/>
          <a:ext cx="2745304" cy="164718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sp3d extrusionH="28000" prstMaterial="matte"/>
        </a:bodyPr>
        <a:lstStyle/>
        <a:p>
          <a:pPr lvl="0" algn="ctr" defTabSz="2133600" rtl="1">
            <a:lnSpc>
              <a:spcPct val="90000"/>
            </a:lnSpc>
            <a:spcBef>
              <a:spcPct val="0"/>
            </a:spcBef>
            <a:spcAft>
              <a:spcPct val="35000"/>
            </a:spcAft>
          </a:pPr>
          <a:r>
            <a:rPr lang="fa-IR" sz="4800" kern="1200" dirty="0" smtClean="0">
              <a:cs typeface="B Titr" panose="00000700000000000000" pitchFamily="2" charset="-78"/>
            </a:rPr>
            <a:t>باشید</a:t>
          </a:r>
          <a:endParaRPr lang="fa-IR" sz="4800" kern="1200" dirty="0">
            <a:cs typeface="B Titr" panose="00000700000000000000" pitchFamily="2" charset="-78"/>
          </a:endParaRPr>
        </a:p>
      </dsp:txBody>
      <dsp:txXfrm>
        <a:off x="5744825" y="1800198"/>
        <a:ext cx="2745304" cy="1647182"/>
      </dsp:txXfrm>
    </dsp:sp>
    <dsp:sp modelId="{14D9B142-76BE-45CF-95E4-A8072B28039C}">
      <dsp:nvSpPr>
        <dsp:cNvPr id="0" name=""/>
        <dsp:cNvSpPr/>
      </dsp:nvSpPr>
      <dsp:spPr>
        <a:xfrm>
          <a:off x="1872215" y="2160239"/>
          <a:ext cx="2745304" cy="164718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sp3d extrusionH="28000" prstMaterial="matte"/>
        </a:bodyPr>
        <a:lstStyle/>
        <a:p>
          <a:pPr lvl="0" algn="ctr" defTabSz="2133600" rtl="1">
            <a:lnSpc>
              <a:spcPct val="90000"/>
            </a:lnSpc>
            <a:spcBef>
              <a:spcPct val="0"/>
            </a:spcBef>
            <a:spcAft>
              <a:spcPct val="35000"/>
            </a:spcAft>
          </a:pPr>
          <a:r>
            <a:rPr lang="fa-IR" sz="4800" kern="1200" dirty="0" smtClean="0">
              <a:solidFill>
                <a:srgbClr val="FF0000"/>
              </a:solidFill>
              <a:cs typeface="B Titr" panose="00000700000000000000" pitchFamily="2" charset="-78"/>
            </a:rPr>
            <a:t>مسعود پادری</a:t>
          </a:r>
          <a:endParaRPr lang="fa-IR" sz="4800" kern="1200" dirty="0">
            <a:solidFill>
              <a:srgbClr val="FF0000"/>
            </a:solidFill>
            <a:cs typeface="B Titr" panose="00000700000000000000" pitchFamily="2" charset="-78"/>
          </a:endParaRPr>
        </a:p>
      </dsp:txBody>
      <dsp:txXfrm>
        <a:off x="1872215" y="2160239"/>
        <a:ext cx="2745304" cy="164718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7D6C106-3799-4FB2-ACE8-05D54B575AF0}" type="datetimeFigureOut">
              <a:rPr lang="fa-IR" smtClean="0"/>
              <a:t>03/28/1437</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F217669-11A7-4162-871F-40A07F2CDCEF}" type="slidenum">
              <a:rPr lang="fa-IR" smtClean="0"/>
              <a:t>‹#›</a:t>
            </a:fld>
            <a:endParaRPr lang="fa-IR"/>
          </a:p>
        </p:txBody>
      </p:sp>
    </p:spTree>
    <p:extLst>
      <p:ext uri="{BB962C8B-B14F-4D97-AF65-F5344CB8AC3E}">
        <p14:creationId xmlns:p14="http://schemas.microsoft.com/office/powerpoint/2010/main" val="18820224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F217669-11A7-4162-871F-40A07F2CDCEF}" type="slidenum">
              <a:rPr lang="fa-IR" smtClean="0"/>
              <a:t>2</a:t>
            </a:fld>
            <a:endParaRPr lang="fa-IR"/>
          </a:p>
        </p:txBody>
      </p:sp>
    </p:spTree>
    <p:extLst>
      <p:ext uri="{BB962C8B-B14F-4D97-AF65-F5344CB8AC3E}">
        <p14:creationId xmlns:p14="http://schemas.microsoft.com/office/powerpoint/2010/main" val="241776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F217669-11A7-4162-871F-40A07F2CDCEF}" type="slidenum">
              <a:rPr lang="fa-IR" smtClean="0"/>
              <a:t>30</a:t>
            </a:fld>
            <a:endParaRPr lang="fa-IR"/>
          </a:p>
        </p:txBody>
      </p:sp>
    </p:spTree>
    <p:extLst>
      <p:ext uri="{BB962C8B-B14F-4D97-AF65-F5344CB8AC3E}">
        <p14:creationId xmlns:p14="http://schemas.microsoft.com/office/powerpoint/2010/main" val="301546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C000"/>
                </a:solidFill>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smtClean="0"/>
            </a:lvl1pPr>
          </a:lstStyle>
          <a:p>
            <a:pPr>
              <a:defRPr/>
            </a:pPr>
            <a:fld id="{62DD9D7F-E9A1-499E-9C36-BA0A30DC5761}" type="datetime1">
              <a:rPr lang="zh-CN" altLang="en-US" smtClean="0"/>
              <a:t>2016/1/8</a:t>
            </a:fld>
            <a:endParaRPr lang="zh-CN" altLang="en-US"/>
          </a:p>
        </p:txBody>
      </p:sp>
      <p:sp>
        <p:nvSpPr>
          <p:cNvPr id="5" name="Footer Placeholder 4"/>
          <p:cNvSpPr>
            <a:spLocks noGrp="1"/>
          </p:cNvSpPr>
          <p:nvPr>
            <p:ph type="ftr" sz="quarter" idx="11"/>
          </p:nvPr>
        </p:nvSpPr>
        <p:spPr/>
        <p:txBody>
          <a:bodyPr/>
          <a:lstStyle>
            <a:lvl1pPr>
              <a:defRPr smtClean="0"/>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smtClean="0"/>
            </a:lvl1pPr>
          </a:lstStyle>
          <a:p>
            <a:pPr>
              <a:defRPr/>
            </a:pPr>
            <a:fld id="{371F6220-7528-4996-8F8F-385B99ABA405}" type="slidenum">
              <a:rPr lang="zh-CN" altLang="en-US"/>
              <a:pPr>
                <a:defRPr/>
              </a:pPr>
              <a:t>‹#›</a:t>
            </a:fld>
            <a:endParaRPr lang="zh-CN" altLang="en-US"/>
          </a:p>
        </p:txBody>
      </p:sp>
    </p:spTree>
    <p:extLst>
      <p:ext uri="{BB962C8B-B14F-4D97-AF65-F5344CB8AC3E}">
        <p14:creationId xmlns:p14="http://schemas.microsoft.com/office/powerpoint/2010/main" val="312130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E8481B59-4EDE-4F65-A3DA-3608F5405E11}" type="datetime1">
              <a:rPr lang="zh-CN" altLang="en-US" smtClean="0"/>
              <a:t>2016/1/8</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076FF3B-67E1-4B2D-B861-649471CF47F7}" type="slidenum">
              <a:rPr lang="zh-CN" altLang="en-US"/>
              <a:pPr>
                <a:defRPr/>
              </a:pPr>
              <a:t>‹#›</a:t>
            </a:fld>
            <a:endParaRPr lang="zh-CN" altLang="en-US"/>
          </a:p>
        </p:txBody>
      </p:sp>
    </p:spTree>
    <p:extLst>
      <p:ext uri="{BB962C8B-B14F-4D97-AF65-F5344CB8AC3E}">
        <p14:creationId xmlns:p14="http://schemas.microsoft.com/office/powerpoint/2010/main" val="350359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754D84FD-04DD-4D6F-8787-462E08E4F25D}" type="datetime1">
              <a:rPr lang="zh-CN" altLang="en-US" smtClean="0"/>
              <a:t>2016/1/8</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D6CA92C-D04B-477D-8CF3-E64BF102591A}" type="slidenum">
              <a:rPr lang="zh-CN" altLang="en-US"/>
              <a:pPr>
                <a:defRPr/>
              </a:pPr>
              <a:t>‹#›</a:t>
            </a:fld>
            <a:endParaRPr lang="zh-CN" altLang="en-US"/>
          </a:p>
        </p:txBody>
      </p:sp>
    </p:spTree>
    <p:extLst>
      <p:ext uri="{BB962C8B-B14F-4D97-AF65-F5344CB8AC3E}">
        <p14:creationId xmlns:p14="http://schemas.microsoft.com/office/powerpoint/2010/main" val="405955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DD7397B6-F710-416C-89C7-08A444304CEE}" type="datetime1">
              <a:rPr lang="zh-CN" altLang="en-US" smtClean="0"/>
              <a:t>2016/1/8</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D3364C5-F336-46CB-B0F9-4A124ED1C63E}" type="slidenum">
              <a:rPr lang="zh-CN" altLang="en-US"/>
              <a:pPr>
                <a:defRPr/>
              </a:pPr>
              <a:t>‹#›</a:t>
            </a:fld>
            <a:endParaRPr lang="zh-CN" altLang="en-US"/>
          </a:p>
        </p:txBody>
      </p:sp>
    </p:spTree>
    <p:extLst>
      <p:ext uri="{BB962C8B-B14F-4D97-AF65-F5344CB8AC3E}">
        <p14:creationId xmlns:p14="http://schemas.microsoft.com/office/powerpoint/2010/main" val="33220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A74FF7-D56D-4363-A901-624609623DFA}" type="datetime1">
              <a:rPr lang="zh-CN" altLang="en-US" smtClean="0"/>
              <a:t>2016/1/8</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5631993-76F1-4218-B02F-2053B96865D4}" type="slidenum">
              <a:rPr lang="zh-CN" altLang="en-US"/>
              <a:pPr>
                <a:defRPr/>
              </a:pPr>
              <a:t>‹#›</a:t>
            </a:fld>
            <a:endParaRPr lang="zh-CN" altLang="en-US"/>
          </a:p>
        </p:txBody>
      </p:sp>
    </p:spTree>
    <p:extLst>
      <p:ext uri="{BB962C8B-B14F-4D97-AF65-F5344CB8AC3E}">
        <p14:creationId xmlns:p14="http://schemas.microsoft.com/office/powerpoint/2010/main" val="57895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C8A83BAA-36C2-427D-B947-2D45F6688380}" type="datetime1">
              <a:rPr lang="zh-CN" altLang="en-US" smtClean="0"/>
              <a:t>2016/1/8</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E49ADAD-1D8C-4722-869B-507C3588FDFD}" type="slidenum">
              <a:rPr lang="zh-CN" altLang="en-US"/>
              <a:pPr>
                <a:defRPr/>
              </a:pPr>
              <a:t>‹#›</a:t>
            </a:fld>
            <a:endParaRPr lang="zh-CN" altLang="en-US"/>
          </a:p>
        </p:txBody>
      </p:sp>
    </p:spTree>
    <p:extLst>
      <p:ext uri="{BB962C8B-B14F-4D97-AF65-F5344CB8AC3E}">
        <p14:creationId xmlns:p14="http://schemas.microsoft.com/office/powerpoint/2010/main" val="328844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522153EB-65FE-416B-BC10-73061FD99B29}" type="datetime1">
              <a:rPr lang="zh-CN" altLang="en-US" smtClean="0"/>
              <a:t>2016/1/8</a:t>
            </a:fld>
            <a:endParaRPr lang="zh-CN" altLang="en-US"/>
          </a:p>
        </p:txBody>
      </p:sp>
      <p:sp>
        <p:nvSpPr>
          <p:cNvPr id="8"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D63975EF-1BD3-4917-90D9-0CBE67ADF8AE}" type="slidenum">
              <a:rPr lang="zh-CN" altLang="en-US"/>
              <a:pPr>
                <a:defRPr/>
              </a:pPr>
              <a:t>‹#›</a:t>
            </a:fld>
            <a:endParaRPr lang="zh-CN" altLang="en-US"/>
          </a:p>
        </p:txBody>
      </p:sp>
    </p:spTree>
    <p:extLst>
      <p:ext uri="{BB962C8B-B14F-4D97-AF65-F5344CB8AC3E}">
        <p14:creationId xmlns:p14="http://schemas.microsoft.com/office/powerpoint/2010/main" val="187428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E30DAB09-3DDC-44E3-80B8-A3C9902111C2}" type="datetime1">
              <a:rPr lang="zh-CN" altLang="en-US" smtClean="0"/>
              <a:t>2016/1/8</a:t>
            </a:fld>
            <a:endParaRPr lang="zh-CN" altLang="en-US"/>
          </a:p>
        </p:txBody>
      </p:sp>
      <p:sp>
        <p:nvSpPr>
          <p:cNvPr id="4"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C6FAF00D-F467-4C21-8B9B-8AF050F10352}" type="slidenum">
              <a:rPr lang="zh-CN" altLang="en-US"/>
              <a:pPr>
                <a:defRPr/>
              </a:pPr>
              <a:t>‹#›</a:t>
            </a:fld>
            <a:endParaRPr lang="zh-CN" altLang="en-US"/>
          </a:p>
        </p:txBody>
      </p:sp>
    </p:spTree>
    <p:extLst>
      <p:ext uri="{BB962C8B-B14F-4D97-AF65-F5344CB8AC3E}">
        <p14:creationId xmlns:p14="http://schemas.microsoft.com/office/powerpoint/2010/main" val="55937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DB7FFA-CBA9-47FD-9B08-601B0F6EF91A}" type="datetime1">
              <a:rPr lang="zh-CN" altLang="en-US" smtClean="0"/>
              <a:t>2016/1/8</a:t>
            </a:fld>
            <a:endParaRPr lang="zh-CN" altLang="en-US"/>
          </a:p>
        </p:txBody>
      </p:sp>
      <p:sp>
        <p:nvSpPr>
          <p:cNvPr id="3"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EE2363A2-35B5-47EA-9D54-1C57098DF307}" type="slidenum">
              <a:rPr lang="zh-CN" altLang="en-US"/>
              <a:pPr>
                <a:defRPr/>
              </a:pPr>
              <a:t>‹#›</a:t>
            </a:fld>
            <a:endParaRPr lang="zh-CN" altLang="en-US"/>
          </a:p>
        </p:txBody>
      </p:sp>
    </p:spTree>
    <p:extLst>
      <p:ext uri="{BB962C8B-B14F-4D97-AF65-F5344CB8AC3E}">
        <p14:creationId xmlns:p14="http://schemas.microsoft.com/office/powerpoint/2010/main" val="35663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316CBD-C060-4B36-BDD5-BFC95710DCAB}" type="datetime1">
              <a:rPr lang="zh-CN" altLang="en-US" smtClean="0"/>
              <a:t>2016/1/8</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0DBFB94-0A91-48C1-AC43-9945A81705DB}" type="slidenum">
              <a:rPr lang="zh-CN" altLang="en-US"/>
              <a:pPr>
                <a:defRPr/>
              </a:pPr>
              <a:t>‹#›</a:t>
            </a:fld>
            <a:endParaRPr lang="zh-CN" altLang="en-US"/>
          </a:p>
        </p:txBody>
      </p:sp>
    </p:spTree>
    <p:extLst>
      <p:ext uri="{BB962C8B-B14F-4D97-AF65-F5344CB8AC3E}">
        <p14:creationId xmlns:p14="http://schemas.microsoft.com/office/powerpoint/2010/main" val="236724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AC4D03-29AB-4938-A9EE-9EC48AD07BAE}" type="datetime1">
              <a:rPr lang="zh-CN" altLang="en-US" smtClean="0"/>
              <a:t>2016/1/8</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fa-IR" altLang="zh-CN" smtClean="0"/>
              <a:t>مدرس  :  مسعود پادری</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69A3435-068E-4053-AD4D-18F9FC3532D4}" type="slidenum">
              <a:rPr lang="zh-CN" altLang="en-US"/>
              <a:pPr>
                <a:defRPr/>
              </a:pPr>
              <a:t>‹#›</a:t>
            </a:fld>
            <a:endParaRPr lang="zh-CN" altLang="en-US"/>
          </a:p>
        </p:txBody>
      </p:sp>
    </p:spTree>
    <p:extLst>
      <p:ext uri="{BB962C8B-B14F-4D97-AF65-F5344CB8AC3E}">
        <p14:creationId xmlns:p14="http://schemas.microsoft.com/office/powerpoint/2010/main" val="56807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92000"/>
            <a:lum/>
            <a:extLst>
              <a:ext uri="{BEBA8EAE-BF5A-486C-A8C5-ECC9F3942E4B}">
                <a14:imgProps xmlns:a14="http://schemas.microsoft.com/office/drawing/2010/main">
                  <a14:imgLayer r:embed="rId1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EE4DD7A-67B8-4FBC-B90C-1087C3F224AC}" type="datetime1">
              <a:rPr lang="zh-CN" altLang="en-US" smtClean="0"/>
              <a:t>2016/1/8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E596F99-6FD7-41C3-B5F1-ADAEF618C54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ctr" rtl="1" eaLnBrk="1" fontAlgn="base" hangingPunct="1">
        <a:spcBef>
          <a:spcPct val="0"/>
        </a:spcBef>
        <a:spcAft>
          <a:spcPct val="0"/>
        </a:spcAft>
        <a:defRPr sz="4400" kern="1200">
          <a:solidFill>
            <a:srgbClr val="FFC000"/>
          </a:solidFill>
          <a:latin typeface="+mj-lt"/>
          <a:ea typeface="+mj-ea"/>
          <a:cs typeface="+mj-cs"/>
        </a:defRPr>
      </a:lvl1pPr>
      <a:lvl2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2pPr>
      <a:lvl3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3pPr>
      <a:lvl4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4pPr>
      <a:lvl5pPr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5pPr>
      <a:lvl6pPr marL="4572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6pPr>
      <a:lvl7pPr marL="9144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7pPr>
      <a:lvl8pPr marL="13716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8pPr>
      <a:lvl9pPr marL="1828800" algn="ctr" rtl="1" eaLnBrk="1" fontAlgn="base" hangingPunct="1">
        <a:spcBef>
          <a:spcPct val="0"/>
        </a:spcBef>
        <a:spcAft>
          <a:spcPct val="0"/>
        </a:spcAft>
        <a:defRPr sz="4400">
          <a:solidFill>
            <a:srgbClr val="FFC000"/>
          </a:solidFill>
          <a:latin typeface="Calibri" panose="020F0502020204030204" pitchFamily="34" charset="0"/>
          <a:ea typeface="宋体" panose="02010600030101010101" pitchFamily="2" charset="-122"/>
        </a:defRPr>
      </a:lvl9pPr>
    </p:titleStyle>
    <p:bodyStyle>
      <a:lvl1pPr marL="342900" indent="-342900" algn="r" rtl="1" eaLnBrk="1" fontAlgn="base" hangingPunct="1">
        <a:spcBef>
          <a:spcPct val="20000"/>
        </a:spcBef>
        <a:spcAft>
          <a:spcPct val="0"/>
        </a:spcAft>
        <a:buFont typeface="Arial" panose="020B0604020202020204" pitchFamily="34" charset="0"/>
        <a:buChar char="•"/>
        <a:defRPr sz="3200" kern="1200">
          <a:solidFill>
            <a:srgbClr val="E46C0A"/>
          </a:solidFill>
          <a:latin typeface="+mn-lt"/>
          <a:ea typeface="+mn-ea"/>
          <a:cs typeface="+mn-cs"/>
        </a:defRPr>
      </a:lvl1pPr>
      <a:lvl2pPr marL="742950" indent="-285750" algn="r" rtl="1" eaLnBrk="1" fontAlgn="base" hangingPunct="1">
        <a:spcBef>
          <a:spcPct val="20000"/>
        </a:spcBef>
        <a:spcAft>
          <a:spcPct val="0"/>
        </a:spcAft>
        <a:buFont typeface="Arial" panose="020B0604020202020204" pitchFamily="34" charset="0"/>
        <a:buChar char="–"/>
        <a:defRPr sz="2800" kern="1200">
          <a:solidFill>
            <a:srgbClr val="E46C0A"/>
          </a:solidFill>
          <a:latin typeface="+mn-lt"/>
          <a:ea typeface="+mn-ea"/>
          <a:cs typeface="+mn-cs"/>
        </a:defRPr>
      </a:lvl2pPr>
      <a:lvl3pPr marL="1143000" indent="-228600" algn="r" rtl="1" eaLnBrk="1" fontAlgn="base" hangingPunct="1">
        <a:spcBef>
          <a:spcPct val="20000"/>
        </a:spcBef>
        <a:spcAft>
          <a:spcPct val="0"/>
        </a:spcAft>
        <a:buFont typeface="Arial" panose="020B0604020202020204" pitchFamily="34" charset="0"/>
        <a:buChar char="•"/>
        <a:defRPr sz="2400" kern="1200">
          <a:solidFill>
            <a:srgbClr val="E46C0A"/>
          </a:solidFill>
          <a:latin typeface="+mn-lt"/>
          <a:ea typeface="+mn-ea"/>
          <a:cs typeface="+mn-cs"/>
        </a:defRPr>
      </a:lvl3pPr>
      <a:lvl4pPr marL="1600200" indent="-228600" algn="r" rtl="1" eaLnBrk="1" fontAlgn="base" hangingPunct="1">
        <a:spcBef>
          <a:spcPct val="20000"/>
        </a:spcBef>
        <a:spcAft>
          <a:spcPct val="0"/>
        </a:spcAft>
        <a:buFont typeface="Arial" panose="020B0604020202020204" pitchFamily="34" charset="0"/>
        <a:buChar char="–"/>
        <a:defRPr sz="2000" kern="1200">
          <a:solidFill>
            <a:srgbClr val="E46C0A"/>
          </a:solidFill>
          <a:latin typeface="+mn-lt"/>
          <a:ea typeface="+mn-ea"/>
          <a:cs typeface="+mn-cs"/>
        </a:defRPr>
      </a:lvl4pPr>
      <a:lvl5pPr marL="2057400" indent="-228600" algn="r" rtl="1" eaLnBrk="1" fontAlgn="base" hangingPunct="1">
        <a:spcBef>
          <a:spcPct val="20000"/>
        </a:spcBef>
        <a:spcAft>
          <a:spcPct val="0"/>
        </a:spcAft>
        <a:buFont typeface="Arial" panose="020B0604020202020204" pitchFamily="34" charset="0"/>
        <a:buChar char="»"/>
        <a:defRPr sz="2000" kern="1200">
          <a:solidFill>
            <a:srgbClr val="E46C0A"/>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xml"/><Relationship Id="rId7" Type="http://schemas.openxmlformats.org/officeDocument/2006/relationships/diagramQuickStyle" Target="../diagrams/quickStyl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96436" y="908720"/>
            <a:ext cx="7772400" cy="288032"/>
          </a:xfrm>
        </p:spPr>
        <p:txBody>
          <a:bodyPr/>
          <a:lstStyle/>
          <a:p>
            <a:pPr eaLnBrk="1" hangingPunct="1"/>
            <a:r>
              <a:rPr lang="fa-IR" dirty="0" smtClean="0">
                <a:solidFill>
                  <a:srgbClr val="FF0000"/>
                </a:solidFill>
                <a:ea typeface="宋体" panose="02010600030101010101" pitchFamily="2" charset="-122"/>
              </a:rPr>
              <a:t>بــــــــسم اللّه الــــــــــرحمن الـــــــرحيم</a:t>
            </a:r>
            <a:r>
              <a:rPr lang="fa-IR" dirty="0" smtClean="0">
                <a:solidFill>
                  <a:schemeClr val="accent2"/>
                </a:solidFill>
                <a:ea typeface="宋体" panose="02010600030101010101" pitchFamily="2" charset="-122"/>
              </a:rPr>
              <a:t/>
            </a:r>
            <a:br>
              <a:rPr lang="fa-IR" dirty="0" smtClean="0">
                <a:solidFill>
                  <a:schemeClr val="accent2"/>
                </a:solidFill>
                <a:ea typeface="宋体" panose="02010600030101010101" pitchFamily="2" charset="-122"/>
              </a:rPr>
            </a:br>
            <a:r>
              <a:rPr lang="fa-IR" dirty="0" smtClean="0">
                <a:ea typeface="宋体" panose="02010600030101010101" pitchFamily="2" charset="-122"/>
              </a:rPr>
              <a:t/>
            </a:r>
            <a:br>
              <a:rPr lang="fa-IR" dirty="0" smtClean="0">
                <a:ea typeface="宋体" panose="02010600030101010101" pitchFamily="2" charset="-122"/>
              </a:rPr>
            </a:br>
            <a:endParaRPr lang="zh-CN" altLang="en-US" dirty="0" smtClean="0"/>
          </a:p>
        </p:txBody>
      </p:sp>
      <p:pic>
        <p:nvPicPr>
          <p:cNvPr id="3" name="غزل 003- اگر آن ترک شيرازي به دست آرد دل ما را">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021288"/>
            <a:ext cx="609600" cy="609600"/>
          </a:xfrm>
          <a:prstGeom prst="rect">
            <a:avLst/>
          </a:prstGeom>
        </p:spPr>
      </p:pic>
      <p:graphicFrame>
        <p:nvGraphicFramePr>
          <p:cNvPr id="4" name="Diagram 3"/>
          <p:cNvGraphicFramePr/>
          <p:nvPr>
            <p:extLst>
              <p:ext uri="{D42A27DB-BD31-4B8C-83A1-F6EECF244321}">
                <p14:modId xmlns:p14="http://schemas.microsoft.com/office/powerpoint/2010/main" val="2587484665"/>
              </p:ext>
            </p:extLst>
          </p:nvPr>
        </p:nvGraphicFramePr>
        <p:xfrm>
          <a:off x="412304" y="1484784"/>
          <a:ext cx="812013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371F6220-7528-4996-8F8F-385B99ABA405}" type="slidenum">
              <a:rPr lang="zh-CN" altLang="en-US" smtClean="0"/>
              <a:pPr>
                <a:defRPr/>
              </a:pPr>
              <a:t>1</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29254" fill="hold"/>
                                        <p:tgtEl>
                                          <p:spTgt spid="3"/>
                                        </p:tgtEl>
                                      </p:cBhvr>
                                    </p:cmd>
                                  </p:childTnLst>
                                </p:cTn>
                              </p:par>
                            </p:childTnLst>
                          </p:cTn>
                        </p:par>
                      </p:childTnLst>
                    </p:cTn>
                  </p:par>
                </p:childTnLst>
              </p:cTn>
              <p:nextCondLst>
                <p:cond evt="onClick" delay="0">
                  <p:tgtEl>
                    <p:spTgt spid="3"/>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3074" grpId="0"/>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79512" y="333375"/>
            <a:ext cx="8856984" cy="6119813"/>
          </a:xfrm>
        </p:spPr>
        <p:txBody>
          <a:bodyPr/>
          <a:lstStyle/>
          <a:p>
            <a:pPr algn="r" rtl="1" eaLnBrk="1" hangingPunct="1">
              <a:lnSpc>
                <a:spcPct val="150000"/>
              </a:lnSpc>
            </a:pPr>
            <a:r>
              <a:rPr lang="fa-IR" sz="3200" dirty="0" smtClean="0">
                <a:solidFill>
                  <a:srgbClr val="FFFF00"/>
                </a:solidFill>
                <a:ea typeface="Times New Roman" panose="02020603050405020304" pitchFamily="18" charset="0"/>
                <a:cs typeface="B Titr" panose="00000700000000000000" pitchFamily="2" charset="-78"/>
              </a:rPr>
              <a:t>                نکته ی مهم</a:t>
            </a:r>
            <a:r>
              <a:rPr lang="en-US" sz="280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t/>
            </a:r>
            <a:br>
              <a:rPr lang="en-US" sz="280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هرگاه بعد از نشانه ی ندای «ای» غیر انسان قرار گیرد، اغلب، آرایه ی تشخیص، به وجود می آید؛ مانند:</a:t>
            </a:r>
            <a:br>
              <a:rPr lang="fa-IR" sz="2800" dirty="0" smtClean="0">
                <a:solidFill>
                  <a:schemeClr val="tx1"/>
                </a:solidFill>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 </a:t>
            </a:r>
            <a:r>
              <a:rPr lang="fa-IR" sz="3200" b="1" dirty="0" smtClean="0">
                <a:ln w="12700">
                  <a:solidFill>
                    <a:schemeClr val="accent5"/>
                  </a:solidFill>
                  <a:prstDash val="solid"/>
                </a:ln>
                <a:pattFill prst="ltDnDiag">
                  <a:fgClr>
                    <a:schemeClr val="accent5">
                      <a:lumMod val="60000"/>
                      <a:lumOff val="40000"/>
                    </a:schemeClr>
                  </a:fgClr>
                  <a:bgClr>
                    <a:schemeClr val="bg1"/>
                  </a:bgClr>
                </a:pattFill>
                <a:ea typeface="Times New Roman" panose="02020603050405020304" pitchFamily="18" charset="0"/>
                <a:cs typeface="B Titr" panose="00000700000000000000" pitchFamily="2" charset="-78"/>
              </a:rPr>
              <a:t>«امشب ای ماه به دردِ دلِ من تسکینی» </a:t>
            </a:r>
            <a:r>
              <a:rPr lang="fa-IR" sz="2800" dirty="0" smtClean="0">
                <a:solidFill>
                  <a:schemeClr val="tx1"/>
                </a:solidFill>
                <a:ea typeface="Times New Roman" panose="02020603050405020304" pitchFamily="18" charset="0"/>
                <a:cs typeface="B Titr" panose="00000700000000000000" pitchFamily="2" charset="-78"/>
              </a:rPr>
              <a:t/>
            </a:r>
            <a:br>
              <a:rPr lang="fa-IR" sz="2800" dirty="0" smtClean="0">
                <a:solidFill>
                  <a:schemeClr val="tx1"/>
                </a:solidFill>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که در این مصراع، «ای ماه» آرایه ی تشخیص است، چون که «ماه» </a:t>
            </a:r>
            <a:br>
              <a:rPr lang="fa-IR" sz="2800" dirty="0" smtClean="0">
                <a:solidFill>
                  <a:schemeClr val="tx1"/>
                </a:solidFill>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غیر انسان است و مورد خطاب قرار گرفت؛ یعنی ما با «ماه» در حال صحبت کردن هستیم.</a:t>
            </a:r>
            <a: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توجّه : به آرایه ی تشخیص، </a:t>
            </a:r>
            <a:r>
              <a:rPr lang="fa-IR" sz="2800" dirty="0" smtClean="0">
                <a:solidFill>
                  <a:schemeClr val="accent5">
                    <a:lumMod val="60000"/>
                    <a:lumOff val="40000"/>
                  </a:schemeClr>
                </a:solidFill>
                <a:ea typeface="宋体" panose="02010600030101010101" pitchFamily="2" charset="-122"/>
                <a:cs typeface="B Titr" panose="00000700000000000000" pitchFamily="2" charset="-78"/>
              </a:rPr>
              <a:t>آدم نمایی</a:t>
            </a:r>
            <a:r>
              <a:rPr lang="fa-IR" sz="2800" dirty="0" smtClean="0">
                <a:solidFill>
                  <a:srgbClr val="FF0000"/>
                </a:solidFill>
                <a:ea typeface="宋体" panose="02010600030101010101" pitchFamily="2" charset="-122"/>
                <a:cs typeface="B Titr" panose="00000700000000000000" pitchFamily="2" charset="-78"/>
              </a:rPr>
              <a:t>، جان بخشی  و </a:t>
            </a:r>
            <a:r>
              <a:rPr lang="fa-IR" sz="2800" dirty="0" smtClean="0">
                <a:solidFill>
                  <a:schemeClr val="accent5">
                    <a:lumMod val="60000"/>
                    <a:lumOff val="40000"/>
                  </a:schemeClr>
                </a:solidFill>
                <a:ea typeface="宋体" panose="02010600030101010101" pitchFamily="2" charset="-122"/>
                <a:cs typeface="B Titr" panose="00000700000000000000" pitchFamily="2" charset="-78"/>
              </a:rPr>
              <a:t>شخصیّت بخشی </a:t>
            </a:r>
            <a:r>
              <a:rPr lang="fa-IR" sz="2800" dirty="0" smtClean="0">
                <a:solidFill>
                  <a:srgbClr val="FF0000"/>
                </a:solidFill>
                <a:ea typeface="宋体" panose="02010600030101010101" pitchFamily="2" charset="-122"/>
                <a:cs typeface="B Titr" panose="00000700000000000000" pitchFamily="2" charset="-78"/>
              </a:rPr>
              <a:t>هم می گویند.</a:t>
            </a:r>
            <a: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t> </a:t>
            </a:r>
            <a:b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br>
            <a:endParaRPr lang="zh-CN" altLang="en-US" sz="2800" dirty="0" smtClean="0">
              <a:solidFill>
                <a:srgbClr val="FF0000"/>
              </a:solidFill>
              <a:cs typeface="B Titr" panose="00000700000000000000" pitchFamily="2" charset="-78"/>
            </a:endParaRPr>
          </a:p>
        </p:txBody>
      </p:sp>
      <p:sp>
        <p:nvSpPr>
          <p:cNvPr id="2" name="Smiley Face 1"/>
          <p:cNvSpPr/>
          <p:nvPr/>
        </p:nvSpPr>
        <p:spPr>
          <a:xfrm>
            <a:off x="7884368" y="354020"/>
            <a:ext cx="1160804" cy="626707"/>
          </a:xfrm>
          <a:prstGeom prst="smileyFac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6E49ADAD-1D8C-4722-869B-507C3588FDFD}" type="slidenum">
              <a:rPr lang="zh-CN" altLang="en-US" smtClean="0"/>
              <a:pPr>
                <a:defRPr/>
              </a:pPr>
              <a:t>10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72008" y="116632"/>
            <a:ext cx="8964488" cy="5976664"/>
          </a:xfrm>
        </p:spPr>
        <p:txBody>
          <a:bodyPr/>
          <a:lstStyle/>
          <a:p>
            <a:pPr algn="r"/>
            <a:r>
              <a:rPr lang="fa-IR" sz="3200" b="0" dirty="0" smtClean="0">
                <a:solidFill>
                  <a:srgbClr val="FF0000"/>
                </a:solidFill>
                <a:ea typeface="Times New Roman" panose="02020603050405020304" pitchFamily="18" charset="0"/>
                <a:cs typeface="B Titr" panose="00000700000000000000" pitchFamily="2" charset="-78"/>
              </a:rPr>
              <a:t>6-تشبیه</a:t>
            </a:r>
            <a:r>
              <a:rPr lang="en-US" sz="2800"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t/>
            </a:r>
            <a:br>
              <a:rPr lang="en-US" sz="2800"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br>
            <a:r>
              <a:rPr lang="fa-IR" sz="2800" b="0" dirty="0" smtClean="0">
                <a:solidFill>
                  <a:srgbClr val="FFFF00"/>
                </a:solidFill>
                <a:ea typeface="Times New Roman" panose="02020603050405020304" pitchFamily="18" charset="0"/>
                <a:cs typeface="B Titr" panose="00000700000000000000" pitchFamily="2" charset="-78"/>
              </a:rPr>
              <a:t>مانند کردن چیزی است به چیز دیگر</a:t>
            </a:r>
            <a:br>
              <a:rPr lang="fa-IR" sz="2800" b="0" dirty="0" smtClean="0">
                <a:solidFill>
                  <a:srgbClr val="FFFF00"/>
                </a:solidFill>
                <a:ea typeface="Times New Roman" panose="02020603050405020304" pitchFamily="18" charset="0"/>
                <a:cs typeface="B Titr" panose="00000700000000000000" pitchFamily="2" charset="-78"/>
              </a:rPr>
            </a:br>
            <a:r>
              <a:rPr lang="fa-IR" sz="2800" b="0" dirty="0" smtClean="0">
                <a:solidFill>
                  <a:schemeClr val="tx1"/>
                </a:solidFill>
                <a:ea typeface="Times New Roman" panose="02020603050405020304" pitchFamily="18" charset="0"/>
                <a:cs typeface="B Titr" panose="00000700000000000000" pitchFamily="2" charset="-78"/>
              </a:rPr>
              <a:t>مانند: «برگ درختانِ سبز در نظر هوشیار / آینه ی رازهاست».</a:t>
            </a:r>
            <a: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b="0" dirty="0" smtClean="0">
                <a:solidFill>
                  <a:schemeClr val="tx1"/>
                </a:solidFill>
                <a:ea typeface="宋体" panose="02010600030101010101" pitchFamily="2" charset="-122"/>
                <a:cs typeface="B Titr" panose="00000700000000000000" pitchFamily="2" charset="-78"/>
              </a:rPr>
              <a:t>در مثال بالا، برگ درختان سبز به آینه ی راز، تشبیه (مانند) شده است.</a:t>
            </a:r>
            <a: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توجّه:</a:t>
            </a:r>
            <a:r>
              <a:rPr lang="fa-IR" sz="2800" b="0" dirty="0" smtClean="0">
                <a:solidFill>
                  <a:srgbClr val="FF0000"/>
                </a:solidFill>
                <a:ea typeface="宋体" panose="02010600030101010101" pitchFamily="2" charset="-122"/>
                <a:cs typeface="B Titr" panose="00000700000000000000" pitchFamily="2" charset="-78"/>
              </a:rPr>
              <a:t> </a:t>
            </a:r>
            <a:r>
              <a:rPr lang="fa-IR" sz="2800" b="0" dirty="0" smtClean="0">
                <a:solidFill>
                  <a:schemeClr val="tx1"/>
                </a:solidFill>
                <a:ea typeface="宋体" panose="02010600030101010101" pitchFamily="2" charset="-122"/>
                <a:cs typeface="B Titr" panose="00000700000000000000" pitchFamily="2" charset="-78"/>
              </a:rPr>
              <a:t>هر تشبیه از چهار قسمت تشکیل شده است:</a:t>
            </a:r>
            <a: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الف) طرفِ اول (مُشبّه): </a:t>
            </a:r>
            <a:r>
              <a:rPr lang="fa-IR" sz="2800" b="0" dirty="0" smtClean="0">
                <a:solidFill>
                  <a:srgbClr val="FFFF00"/>
                </a:solidFill>
                <a:ea typeface="宋体" panose="02010600030101010101" pitchFamily="2" charset="-122"/>
                <a:cs typeface="B Titr" panose="00000700000000000000" pitchFamily="2" charset="-78"/>
              </a:rPr>
              <a:t>کلمه ای است که آن را تشبیه می کنیم</a:t>
            </a:r>
            <a:r>
              <a:rPr lang="en-US" sz="2800" b="0" dirty="0" smtClean="0">
                <a:solidFill>
                  <a:srgbClr val="FFFF00"/>
                </a:solidFill>
                <a:ea typeface="宋体" panose="02010600030101010101" pitchFamily="2" charset="-122"/>
                <a:cs typeface="B Titr" panose="00000700000000000000" pitchFamily="2" charset="-78"/>
              </a:rPr>
              <a:t>.</a:t>
            </a:r>
            <a: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ب) طرف دوم (مُشَبَّه بِه): </a:t>
            </a:r>
            <a:r>
              <a:rPr lang="fa-IR" sz="2800" b="0" dirty="0" smtClean="0">
                <a:solidFill>
                  <a:schemeClr val="tx1"/>
                </a:solidFill>
                <a:ea typeface="宋体" panose="02010600030101010101" pitchFamily="2" charset="-122"/>
                <a:cs typeface="B Titr" panose="00000700000000000000" pitchFamily="2" charset="-78"/>
              </a:rPr>
              <a:t>کلمه ای است که طرفِ اوّل را به آن تشبیه  می کنیم</a:t>
            </a:r>
            <a:r>
              <a:rPr lang="en-US" sz="2800" b="0" dirty="0" smtClean="0">
                <a:solidFill>
                  <a:schemeClr val="tx1"/>
                </a:solidFill>
                <a:ea typeface="宋体" panose="02010600030101010101" pitchFamily="2" charset="-122"/>
                <a:cs typeface="B Titr" panose="00000700000000000000" pitchFamily="2" charset="-78"/>
              </a:rPr>
              <a:t>.</a:t>
            </a:r>
            <a:r>
              <a:rPr lang="en-US" sz="3200"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3200"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ج) اَدات تشبیه: </a:t>
            </a:r>
            <a:r>
              <a:rPr lang="fa-IR" sz="2800" dirty="0" smtClean="0">
                <a:ea typeface="宋体" panose="02010600030101010101" pitchFamily="2" charset="-122"/>
                <a:cs typeface="B Titr" panose="00000700000000000000" pitchFamily="2" charset="-78"/>
              </a:rPr>
              <a:t>کلمه هایی هستند که طرف اوّل (مُشبّه) را به طرف دوم (مُشَبَّه بِه) پیوند می دهند.</a:t>
            </a:r>
            <a:br>
              <a:rPr lang="fa-IR" sz="2800" dirty="0" smtClean="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د)</a:t>
            </a:r>
            <a:r>
              <a:rPr lang="fa-IR" sz="2800" dirty="0">
                <a:solidFill>
                  <a:srgbClr val="FF0000"/>
                </a:solidFill>
                <a:ea typeface="宋体" panose="02010600030101010101" pitchFamily="2" charset="-122"/>
                <a:cs typeface="B Titr" panose="00000700000000000000" pitchFamily="2" charset="-78"/>
              </a:rPr>
              <a:t> </a:t>
            </a:r>
            <a:r>
              <a:rPr lang="fa-IR" sz="2800" dirty="0" smtClean="0">
                <a:solidFill>
                  <a:srgbClr val="FF0000"/>
                </a:solidFill>
                <a:ea typeface="宋体" panose="02010600030101010101" pitchFamily="2" charset="-122"/>
                <a:cs typeface="B Titr" panose="00000700000000000000" pitchFamily="2" charset="-78"/>
              </a:rPr>
              <a:t>وَجهِ </a:t>
            </a:r>
            <a:r>
              <a:rPr lang="fa-IR" sz="2800" dirty="0">
                <a:solidFill>
                  <a:srgbClr val="FF0000"/>
                </a:solidFill>
                <a:ea typeface="宋体" panose="02010600030101010101" pitchFamily="2" charset="-122"/>
                <a:cs typeface="B Titr" panose="00000700000000000000" pitchFamily="2" charset="-78"/>
              </a:rPr>
              <a:t>شَبَه</a:t>
            </a:r>
            <a:r>
              <a:rPr lang="fa-IR" sz="2800" dirty="0">
                <a:ea typeface="宋体" panose="02010600030101010101" pitchFamily="2" charset="-122"/>
                <a:cs typeface="B Titr" panose="00000700000000000000" pitchFamily="2" charset="-78"/>
              </a:rPr>
              <a:t>، </a:t>
            </a:r>
            <a:r>
              <a:rPr lang="fa-IR" sz="2800" dirty="0">
                <a:solidFill>
                  <a:srgbClr val="FFFF00"/>
                </a:solidFill>
                <a:ea typeface="宋体" panose="02010600030101010101" pitchFamily="2" charset="-122"/>
                <a:cs typeface="B Titr" panose="00000700000000000000" pitchFamily="2" charset="-78"/>
              </a:rPr>
              <a:t>ویژگی مشترک میان طرف اوّل و طرف دوم است. </a:t>
            </a:r>
            <a:r>
              <a:rPr lang="fa-IR" sz="2800" dirty="0" smtClean="0">
                <a:solidFill>
                  <a:srgbClr val="FFFF00"/>
                </a:solidFill>
                <a:ea typeface="宋体" panose="02010600030101010101" pitchFamily="2" charset="-122"/>
                <a:cs typeface="B Titr" panose="00000700000000000000" pitchFamily="2" charset="-78"/>
              </a:rPr>
              <a:t/>
            </a:r>
            <a:br>
              <a:rPr lang="fa-IR" sz="2800" dirty="0" smtClean="0">
                <a:solidFill>
                  <a:srgbClr val="FFFF00"/>
                </a:solidFill>
                <a:ea typeface="宋体" panose="02010600030101010101" pitchFamily="2" charset="-122"/>
                <a:cs typeface="B Titr" panose="00000700000000000000" pitchFamily="2" charset="-78"/>
              </a:rPr>
            </a:br>
            <a:r>
              <a:rPr lang="fa-IR" sz="2800" dirty="0" smtClean="0">
                <a:solidFill>
                  <a:srgbClr val="FFFF00"/>
                </a:solidFill>
                <a:ea typeface="宋体" panose="02010600030101010101" pitchFamily="2" charset="-122"/>
                <a:cs typeface="B Titr" panose="00000700000000000000" pitchFamily="2" charset="-78"/>
              </a:rPr>
              <a:t>طرف </a:t>
            </a:r>
            <a:r>
              <a:rPr lang="fa-IR" sz="2800" dirty="0">
                <a:solidFill>
                  <a:srgbClr val="FFFF00"/>
                </a:solidFill>
                <a:ea typeface="宋体" panose="02010600030101010101" pitchFamily="2" charset="-122"/>
                <a:cs typeface="B Titr" panose="00000700000000000000" pitchFamily="2" charset="-78"/>
              </a:rPr>
              <a:t>دوم باید آن ویژگی را به حد کمال داشته باشد یا به داشتن آن </a:t>
            </a:r>
            <a:r>
              <a:rPr lang="fa-IR" sz="2800" dirty="0" smtClean="0">
                <a:solidFill>
                  <a:srgbClr val="FFFF00"/>
                </a:solidFill>
                <a:ea typeface="宋体" panose="02010600030101010101" pitchFamily="2" charset="-122"/>
                <a:cs typeface="B Titr" panose="00000700000000000000" pitchFamily="2" charset="-78"/>
              </a:rPr>
              <a:t>معروف باشد. </a:t>
            </a:r>
            <a:endParaRPr lang="zh-CN" altLang="en-US" sz="2800" dirty="0" smtClean="0">
              <a:solidFill>
                <a:srgbClr val="FFFF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90DBFB94-0A91-48C1-AC43-9945A81705DB}" type="slidenum">
              <a:rPr lang="zh-CN" altLang="en-US" smtClean="0"/>
              <a:pPr>
                <a:defRPr/>
              </a:pPr>
              <a:t>11</a:t>
            </a:fld>
            <a:endParaRPr lang="zh-CN" altLang="en-US"/>
          </a:p>
        </p:txBody>
      </p:sp>
      <p:sp>
        <p:nvSpPr>
          <p:cNvPr id="5" name="Footer Placeholder 2"/>
          <p:cNvSpPr>
            <a:spLocks noGrp="1"/>
          </p:cNvSpPr>
          <p:nvPr>
            <p:ph type="ftr" sz="quarter" idx="11"/>
          </p:nvPr>
        </p:nvSpPr>
        <p:spPr/>
        <p:txBody>
          <a:bodyPr/>
          <a:lstStyle/>
          <a:p>
            <a:pPr>
              <a:defRPr/>
            </a:pPr>
            <a:r>
              <a:rPr lang="fa-IR" altLang="zh-CN" dirty="0" smtClean="0">
                <a:solidFill>
                  <a:srgbClr val="FF0000"/>
                </a:solidFill>
                <a:cs typeface="B Titr" panose="00000700000000000000" pitchFamily="2" charset="-78"/>
              </a:rPr>
              <a:t>مدرس  </a:t>
            </a:r>
            <a:r>
              <a:rPr lang="fa-IR" altLang="zh-CN" dirty="0">
                <a:solidFill>
                  <a:srgbClr val="FF0000"/>
                </a:solidFill>
                <a:cs typeface="B Titr" panose="00000700000000000000" pitchFamily="2" charset="-78"/>
              </a:rPr>
              <a:t>:  مسعود پادری</a:t>
            </a:r>
            <a:endParaRPr lang="zh-CN" altLang="en-US" dirty="0">
              <a:solidFill>
                <a:srgbClr val="FF0000"/>
              </a:solidFill>
              <a:cs typeface="B Titr" panose="00000700000000000000" pitchFamily="2" charset="-78"/>
            </a:endParaRPr>
          </a:p>
          <a:p>
            <a:pP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36050" y="188640"/>
            <a:ext cx="8656430" cy="4752528"/>
          </a:xfrm>
        </p:spPr>
        <p:txBody>
          <a:bodyPr/>
          <a:lstStyle/>
          <a:p>
            <a:pPr algn="r"/>
            <a:r>
              <a:rPr lang="fa-IR" sz="2800" b="0" dirty="0" smtClean="0">
                <a:solidFill>
                  <a:srgbClr val="FF0000"/>
                </a:solidFill>
                <a:ea typeface="宋体" panose="02010600030101010101" pitchFamily="2" charset="-122"/>
                <a:cs typeface="B Titr" panose="00000700000000000000" pitchFamily="2" charset="-78"/>
              </a:rPr>
              <a:t>           نکته:</a:t>
            </a:r>
            <a:r>
              <a:rPr lang="fa-IR" sz="2800" dirty="0" smtClean="0">
                <a:ea typeface="宋体" panose="02010600030101010101" pitchFamily="2" charset="-122"/>
                <a:cs typeface="B Titr" panose="00000700000000000000" pitchFamily="2" charset="-78"/>
              </a:rPr>
              <a:t> </a:t>
            </a:r>
            <a:r>
              <a:rPr lang="fa-IR" sz="28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宋体" panose="02010600030101010101" pitchFamily="2" charset="-122"/>
                <a:cs typeface="B Titr" panose="00000700000000000000" pitchFamily="2" charset="-78"/>
              </a:rPr>
              <a:t>اَدات تشبیه و وَجه شبه را می توان حذف کرد.</a:t>
            </a:r>
            <a:r>
              <a:rPr lang="fa-IR" sz="2800" dirty="0" smtClean="0">
                <a:ea typeface="宋体" panose="02010600030101010101" pitchFamily="2" charset="-122"/>
                <a:cs typeface="B Titr" panose="00000700000000000000" pitchFamily="2" charset="-78"/>
              </a:rPr>
              <a:t/>
            </a:r>
            <a:br>
              <a:rPr lang="fa-IR" sz="2800" dirty="0" smtClean="0">
                <a:ea typeface="宋体" panose="02010600030101010101" pitchFamily="2" charset="-122"/>
                <a:cs typeface="B Titr" panose="00000700000000000000" pitchFamily="2" charset="-78"/>
              </a:rPr>
            </a:br>
            <a:r>
              <a:rPr lang="fa-IR" sz="2800" dirty="0" smtClean="0">
                <a:ea typeface="宋体" panose="02010600030101010101" pitchFamily="2" charset="-122"/>
                <a:cs typeface="B Titr" panose="00000700000000000000" pitchFamily="2" charset="-78"/>
              </a:rPr>
              <a:t/>
            </a:r>
            <a:br>
              <a:rPr lang="fa-IR" sz="2800" dirty="0" smtClean="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به مثال زیر توجّه کنید:</a:t>
            </a:r>
            <a:r>
              <a:rPr lang="en-US" sz="2800" dirty="0" smtClean="0">
                <a:solidFill>
                  <a:srgbClr val="FF0000"/>
                </a:solidFill>
                <a:ea typeface="宋体" panose="02010600030101010101" pitchFamily="2" charset="-122"/>
                <a:cs typeface="B Titr" panose="00000700000000000000" pitchFamily="2" charset="-78"/>
              </a:rPr>
              <a:t/>
            </a:r>
            <a:br>
              <a:rPr lang="en-US" sz="2800" dirty="0" smtClean="0">
                <a:solidFill>
                  <a:srgbClr val="FF0000"/>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پیراهنش مانند برف سفید است.</a:t>
            </a: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در مثال بالا تمام اجزای تشبیه با هم به کار رفته اند:</a:t>
            </a: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پیراهنش  </a:t>
            </a:r>
            <a:r>
              <a:rPr lang="en-US" sz="2800" dirty="0" smtClean="0">
                <a:solidFill>
                  <a:schemeClr val="tx1"/>
                </a:solidFill>
                <a:ea typeface="宋体" panose="02010600030101010101" pitchFamily="2" charset="-122"/>
                <a:cs typeface="B Titr" panose="00000700000000000000" pitchFamily="2" charset="-78"/>
                <a:sym typeface="Symbol" panose="05050102010706020507" pitchFamily="18" charset="2"/>
              </a:rPr>
              <a:t></a:t>
            </a:r>
            <a:r>
              <a:rPr lang="fa-IR" sz="2800" dirty="0" smtClean="0">
                <a:solidFill>
                  <a:schemeClr val="tx1"/>
                </a:solidFill>
                <a:ea typeface="宋体" panose="02010600030101010101" pitchFamily="2" charset="-122"/>
                <a:cs typeface="B Titr" panose="00000700000000000000" pitchFamily="2" charset="-78"/>
              </a:rPr>
              <a:t>طرف اوّل (مُشبّه)</a:t>
            </a: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مانند </a:t>
            </a:r>
            <a:r>
              <a:rPr lang="en-US" sz="2800" dirty="0" smtClean="0">
                <a:solidFill>
                  <a:schemeClr val="tx1"/>
                </a:solidFill>
                <a:ea typeface="宋体" panose="02010600030101010101" pitchFamily="2" charset="-122"/>
                <a:cs typeface="B Titr" panose="00000700000000000000" pitchFamily="2" charset="-78"/>
                <a:sym typeface="Symbol" panose="05050102010706020507" pitchFamily="18" charset="2"/>
              </a:rPr>
              <a:t></a:t>
            </a:r>
            <a:r>
              <a:rPr lang="fa-IR" sz="2800" dirty="0" smtClean="0">
                <a:solidFill>
                  <a:schemeClr val="tx1"/>
                </a:solidFill>
                <a:ea typeface="宋体" panose="02010600030101010101" pitchFamily="2" charset="-122"/>
                <a:cs typeface="B Titr" panose="00000700000000000000" pitchFamily="2" charset="-78"/>
              </a:rPr>
              <a:t> اَدات تشبیه</a:t>
            </a: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برف </a:t>
            </a:r>
            <a:r>
              <a:rPr lang="en-US" sz="2800" dirty="0" smtClean="0">
                <a:solidFill>
                  <a:schemeClr val="tx1"/>
                </a:solidFill>
                <a:ea typeface="宋体" panose="02010600030101010101" pitchFamily="2" charset="-122"/>
                <a:cs typeface="B Titr" panose="00000700000000000000" pitchFamily="2" charset="-78"/>
                <a:sym typeface="Symbol" panose="05050102010706020507" pitchFamily="18" charset="2"/>
              </a:rPr>
              <a:t></a:t>
            </a:r>
            <a:r>
              <a:rPr lang="fa-IR" sz="2800" dirty="0" smtClean="0">
                <a:solidFill>
                  <a:schemeClr val="tx1"/>
                </a:solidFill>
                <a:ea typeface="宋体" panose="02010600030101010101" pitchFamily="2" charset="-122"/>
                <a:cs typeface="B Titr" panose="00000700000000000000" pitchFamily="2" charset="-78"/>
              </a:rPr>
              <a:t> طرف دوم (مُشَبَّه بِه)</a:t>
            </a:r>
            <a:r>
              <a:rPr lang="en-US" sz="2800" dirty="0" smtClean="0">
                <a:solidFill>
                  <a:schemeClr val="tx1"/>
                </a:solidFill>
                <a:ea typeface="宋体" panose="02010600030101010101" pitchFamily="2" charset="-122"/>
                <a:cs typeface="B Titr" panose="00000700000000000000" pitchFamily="2" charset="-78"/>
              </a:rPr>
              <a:t/>
            </a:r>
            <a:br>
              <a:rPr lang="en-US"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سفید </a:t>
            </a:r>
            <a:r>
              <a:rPr lang="en-US" sz="2800" dirty="0" smtClean="0">
                <a:solidFill>
                  <a:schemeClr val="tx1"/>
                </a:solidFill>
                <a:ea typeface="宋体" panose="02010600030101010101" pitchFamily="2" charset="-122"/>
                <a:cs typeface="B Titr" panose="00000700000000000000" pitchFamily="2" charset="-78"/>
                <a:sym typeface="Symbol" panose="05050102010706020507" pitchFamily="18" charset="2"/>
              </a:rPr>
              <a:t></a:t>
            </a:r>
            <a:r>
              <a:rPr lang="fa-IR" sz="2800" dirty="0" smtClean="0">
                <a:solidFill>
                  <a:schemeClr val="tx1"/>
                </a:solidFill>
                <a:ea typeface="宋体" panose="02010600030101010101" pitchFamily="2" charset="-122"/>
                <a:cs typeface="B Titr" panose="00000700000000000000" pitchFamily="2" charset="-78"/>
              </a:rPr>
              <a:t> وَجه شبه</a:t>
            </a:r>
            <a:endParaRPr lang="zh-CN" altLang="en-US" sz="2800" dirty="0" smtClean="0">
              <a:cs typeface="B Titr" panose="00000700000000000000" pitchFamily="2" charset="-78"/>
            </a:endParaRPr>
          </a:p>
        </p:txBody>
      </p:sp>
      <p:sp>
        <p:nvSpPr>
          <p:cNvPr id="2" name="Smiley Face 1"/>
          <p:cNvSpPr/>
          <p:nvPr/>
        </p:nvSpPr>
        <p:spPr>
          <a:xfrm>
            <a:off x="8100392" y="404664"/>
            <a:ext cx="792088" cy="792088"/>
          </a:xfrm>
          <a:prstGeom prst="smileyFac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3" name="Rectangle 2"/>
          <p:cNvSpPr/>
          <p:nvPr/>
        </p:nvSpPr>
        <p:spPr>
          <a:xfrm>
            <a:off x="493945" y="5150805"/>
            <a:ext cx="8424936" cy="923330"/>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r"/>
            <a:r>
              <a:rPr lang="fa-IR" sz="5400" b="1" cap="none" spc="0" dirty="0" smtClean="0">
                <a:ln w="22225">
                  <a:solidFill>
                    <a:schemeClr val="accent2"/>
                  </a:solidFill>
                  <a:prstDash val="solid"/>
                </a:ln>
                <a:solidFill>
                  <a:schemeClr val="accent2">
                    <a:lumMod val="40000"/>
                    <a:lumOff val="60000"/>
                  </a:schemeClr>
                </a:solidFill>
                <a:effectLst/>
              </a:rPr>
              <a:t>تو گلی        تو مانند گل زیبا هستی</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Down Arrow 3"/>
          <p:cNvSpPr/>
          <p:nvPr/>
        </p:nvSpPr>
        <p:spPr>
          <a:xfrm rot="5400000">
            <a:off x="6408204" y="5180422"/>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ooter Placeholder 4"/>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6" name="Slide Number Placeholder 5"/>
          <p:cNvSpPr>
            <a:spLocks noGrp="1"/>
          </p:cNvSpPr>
          <p:nvPr>
            <p:ph type="sldNum" sz="quarter" idx="12"/>
          </p:nvPr>
        </p:nvSpPr>
        <p:spPr/>
        <p:txBody>
          <a:bodyPr/>
          <a:lstStyle/>
          <a:p>
            <a:pPr>
              <a:defRPr/>
            </a:pPr>
            <a:fld id="{869A3435-068E-4053-AD4D-18F9FC3532D4}" type="slidenum">
              <a:rPr lang="zh-CN" altLang="en-US" smtClean="0"/>
              <a:pPr>
                <a:defRPr/>
              </a:pPr>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
                                        <p:tgtEl>
                                          <p:spTgt spid="3"/>
                                        </p:tgtEl>
                                      </p:cBhvr>
                                    </p:animEffect>
                                    <p:anim calcmode="lin" valueType="num">
                                      <p:cBhvr>
                                        <p:cTn id="26" dur="400" fill="hold"/>
                                        <p:tgtEl>
                                          <p:spTgt spid="3"/>
                                        </p:tgtEl>
                                        <p:attrNameLst>
                                          <p:attrName>ppt_x</p:attrName>
                                        </p:attrNameLst>
                                      </p:cBhvr>
                                      <p:tavLst>
                                        <p:tav tm="0">
                                          <p:val>
                                            <p:strVal val="#ppt_x"/>
                                          </p:val>
                                        </p:tav>
                                        <p:tav tm="100000">
                                          <p:val>
                                            <p:strVal val="#ppt_x"/>
                                          </p:val>
                                        </p:tav>
                                      </p:tavLst>
                                    </p:anim>
                                    <p:anim calcmode="lin" valueType="num">
                                      <p:cBhvr>
                                        <p:cTn id="27" dur="400" fill="hold"/>
                                        <p:tgtEl>
                                          <p:spTgt spid="3"/>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476250"/>
            <a:ext cx="903605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rtl="1"/>
            <a:r>
              <a:rPr lang="fa-IR" sz="2800" dirty="0" smtClean="0">
                <a:solidFill>
                  <a:srgbClr val="FF0000"/>
                </a:solidFill>
                <a:cs typeface="B Titr" panose="00000700000000000000" pitchFamily="2" charset="-78"/>
              </a:rPr>
              <a:t>7-مراعات نظیر یا شبکه ی معنایی  </a:t>
            </a:r>
            <a:r>
              <a:rPr lang="fa-IR" sz="2800" b="1" dirty="0" smtClean="0">
                <a:solidFill>
                  <a:srgbClr val="FF0000"/>
                </a:solidFill>
                <a:cs typeface="B Titr" panose="00000700000000000000" pitchFamily="2" charset="-78"/>
              </a:rPr>
              <a:t>( </a:t>
            </a:r>
            <a:r>
              <a:rPr lang="fa-IR" sz="2800" b="1" dirty="0">
                <a:solidFill>
                  <a:srgbClr val="FF0000"/>
                </a:solidFill>
                <a:cs typeface="B Titr" panose="00000700000000000000" pitchFamily="2" charset="-78"/>
              </a:rPr>
              <a:t>تناسب ) </a:t>
            </a:r>
            <a:endParaRPr lang="en-US" sz="2800" dirty="0">
              <a:solidFill>
                <a:srgbClr val="FF0000"/>
              </a:solidFill>
              <a:cs typeface="B Titr" panose="00000700000000000000" pitchFamily="2" charset="-78"/>
            </a:endParaRPr>
          </a:p>
          <a:p>
            <a:pPr algn="r" rtl="1"/>
            <a:r>
              <a:rPr lang="fa-IR" sz="2400" b="1" dirty="0">
                <a:solidFill>
                  <a:srgbClr val="FFFF00"/>
                </a:solidFill>
                <a:cs typeface="B Titr" panose="00000700000000000000" pitchFamily="2" charset="-78"/>
              </a:rPr>
              <a:t>اگر گوینده در کلام خویش مجموعه ای از کلمات را بیاورد که به نوعی با هم تناسب و ارتباط داشته باشند ، آن را مراعات نظیر گویند . </a:t>
            </a:r>
            <a:endParaRPr lang="en-US" sz="2400" dirty="0">
              <a:solidFill>
                <a:srgbClr val="FFFF00"/>
              </a:solidFill>
              <a:cs typeface="B Titr" panose="00000700000000000000" pitchFamily="2" charset="-78"/>
            </a:endParaRPr>
          </a:p>
          <a:p>
            <a:pPr algn="r" rtl="1"/>
            <a:r>
              <a:rPr lang="fa-IR" sz="2400" b="1" dirty="0">
                <a:cs typeface="B Titr" panose="00000700000000000000" pitchFamily="2" charset="-78"/>
              </a:rPr>
              <a:t>نکته : تناسب میان کلمات می تواند از نظر </a:t>
            </a:r>
            <a:r>
              <a:rPr lang="fa-IR" sz="2400" b="1" dirty="0" smtClean="0">
                <a:cs typeface="B Titr" panose="00000700000000000000" pitchFamily="2" charset="-78"/>
              </a:rPr>
              <a:t>جنس ، </a:t>
            </a:r>
            <a:r>
              <a:rPr lang="fa-IR" sz="2400" b="1" dirty="0">
                <a:cs typeface="B Titr" panose="00000700000000000000" pitchFamily="2" charset="-78"/>
              </a:rPr>
              <a:t>مکان ، زمان ، همراهی و … باشد . </a:t>
            </a:r>
            <a:endParaRPr lang="en-US" sz="2400" dirty="0">
              <a:cs typeface="B Titr" panose="00000700000000000000" pitchFamily="2" charset="-78"/>
            </a:endParaRPr>
          </a:p>
          <a:p>
            <a:pPr algn="r" rtl="1"/>
            <a:r>
              <a:rPr lang="fa-IR" sz="2400" b="1" dirty="0">
                <a:solidFill>
                  <a:srgbClr val="FF0000"/>
                </a:solidFill>
                <a:cs typeface="B Titr" panose="00000700000000000000" pitchFamily="2" charset="-78"/>
              </a:rPr>
              <a:t>نکته : بیشترین کاربرد مراعات نظیر در شعر است اما گاهی در نثر هم دیده می شود </a:t>
            </a:r>
            <a:r>
              <a:rPr lang="fa-IR" sz="2400" b="1" dirty="0" smtClean="0">
                <a:solidFill>
                  <a:srgbClr val="FF0000"/>
                </a:solidFill>
                <a:cs typeface="B Titr" panose="00000700000000000000" pitchFamily="2" charset="-78"/>
              </a:rPr>
              <a:t>.</a:t>
            </a:r>
          </a:p>
          <a:p>
            <a:pPr algn="r" rtl="1"/>
            <a:r>
              <a:rPr lang="fa-IR" sz="2400" b="1" dirty="0" smtClean="0">
                <a:solidFill>
                  <a:srgbClr val="FFFF00"/>
                </a:solidFill>
                <a:cs typeface="B Titr" panose="00000700000000000000" pitchFamily="2" charset="-78"/>
              </a:rPr>
              <a:t> </a:t>
            </a:r>
            <a:endParaRPr lang="en-US" sz="2400" dirty="0">
              <a:solidFill>
                <a:srgbClr val="FFFF00"/>
              </a:solidFill>
              <a:cs typeface="B Titr" panose="00000700000000000000" pitchFamily="2" charset="-78"/>
            </a:endParaRPr>
          </a:p>
          <a:p>
            <a:pPr algn="r" eaLnBrk="1" hangingPunct="1"/>
            <a:r>
              <a:rPr lang="fa-IR" sz="2400" dirty="0" smtClean="0">
                <a:cs typeface="B Titr" panose="00000700000000000000" pitchFamily="2" charset="-78"/>
              </a:rPr>
              <a:t>مجموعه </a:t>
            </a:r>
            <a:r>
              <a:rPr lang="fa-IR" sz="2400" dirty="0">
                <a:cs typeface="B Titr" panose="00000700000000000000" pitchFamily="2" charset="-78"/>
              </a:rPr>
              <a:t>ی 1: آسمان، خورشید، ستاره، سیاره، ماه</a:t>
            </a:r>
          </a:p>
          <a:p>
            <a:pPr algn="r" eaLnBrk="1" hangingPunct="1"/>
            <a:r>
              <a:rPr lang="fa-IR" sz="2400" dirty="0" smtClean="0">
                <a:solidFill>
                  <a:srgbClr val="FFFF00"/>
                </a:solidFill>
                <a:cs typeface="B Titr" panose="00000700000000000000" pitchFamily="2" charset="-78"/>
              </a:rPr>
              <a:t>مثال </a:t>
            </a:r>
            <a:r>
              <a:rPr lang="fa-IR" sz="2400" dirty="0">
                <a:solidFill>
                  <a:srgbClr val="FFFF00"/>
                </a:solidFill>
                <a:cs typeface="B Titr" panose="00000700000000000000" pitchFamily="2" charset="-78"/>
              </a:rPr>
              <a:t>برای مجموعه ی 1:</a:t>
            </a:r>
          </a:p>
          <a:p>
            <a:pPr algn="r" eaLnBrk="1" hangingPunct="1"/>
            <a:r>
              <a:rPr lang="fa-IR" sz="2400" dirty="0">
                <a:solidFill>
                  <a:srgbClr val="FFFF00"/>
                </a:solidFill>
                <a:cs typeface="B Titr" panose="00000700000000000000" pitchFamily="2" charset="-78"/>
              </a:rPr>
              <a:t>ابر و باد و مَه و خورشید و فلک در کارند</a:t>
            </a:r>
            <a:r>
              <a:rPr lang="fa-IR" sz="2400" dirty="0" smtClean="0">
                <a:solidFill>
                  <a:srgbClr val="FFFF00"/>
                </a:solidFill>
                <a:cs typeface="B Titr" panose="00000700000000000000" pitchFamily="2" charset="-78"/>
              </a:rPr>
              <a:t>.</a:t>
            </a:r>
            <a:endParaRPr lang="en-US" sz="2400" dirty="0" smtClean="0">
              <a:solidFill>
                <a:srgbClr val="FFFF00"/>
              </a:solidFill>
              <a:cs typeface="B Titr" panose="00000700000000000000" pitchFamily="2" charset="-78"/>
            </a:endParaRPr>
          </a:p>
          <a:p>
            <a:pPr algn="r" eaLnBrk="1" hangingPunct="1"/>
            <a:endParaRPr lang="fa-IR" sz="2400" dirty="0">
              <a:solidFill>
                <a:srgbClr val="FFFF00"/>
              </a:solidFill>
              <a:cs typeface="B Titr" panose="00000700000000000000" pitchFamily="2" charset="-78"/>
            </a:endParaRPr>
          </a:p>
          <a:p>
            <a:pPr algn="r" eaLnBrk="1" hangingPunct="1"/>
            <a:r>
              <a:rPr lang="fa-IR" sz="2400" dirty="0">
                <a:solidFill>
                  <a:srgbClr val="FFFF00"/>
                </a:solidFill>
                <a:cs typeface="B Titr" panose="00000700000000000000" pitchFamily="2" charset="-78"/>
              </a:rPr>
              <a:t>واژه ی خورشید، مَه و فلک را به ذهن می آورد = مراعات نظیر.</a:t>
            </a:r>
          </a:p>
          <a:p>
            <a:pPr algn="r" eaLnBrk="1" hangingPunct="1"/>
            <a:r>
              <a:rPr lang="fa-IR" sz="2400" dirty="0">
                <a:solidFill>
                  <a:srgbClr val="FFFF00"/>
                </a:solidFill>
                <a:cs typeface="B Titr" panose="00000700000000000000" pitchFamily="2" charset="-78"/>
              </a:rPr>
              <a:t> واژه ی ابر، باد را به ذهن می آورد = مراعات نظیر.</a:t>
            </a:r>
          </a:p>
        </p:txBody>
      </p:sp>
      <p:sp>
        <p:nvSpPr>
          <p:cNvPr id="3" name="Rectangle 2"/>
          <p:cNvSpPr/>
          <p:nvPr/>
        </p:nvSpPr>
        <p:spPr>
          <a:xfrm>
            <a:off x="395537" y="5431453"/>
            <a:ext cx="8640514" cy="769441"/>
          </a:xfrm>
          <a:prstGeom prst="rect">
            <a:avLst/>
          </a:prstGeom>
        </p:spPr>
        <p:txBody>
          <a:bodyPr wrap="square">
            <a:spAutoFit/>
          </a:bodyPr>
          <a:lstStyle/>
          <a:p>
            <a:pPr algn="r"/>
            <a:r>
              <a:rPr lang="fa-IR" sz="2200" dirty="0">
                <a:cs typeface="B Titr" panose="00000700000000000000" pitchFamily="2" charset="-78"/>
              </a:rPr>
              <a:t>آرایه ی مراعات نظیر، دست کم، از دو کلمه به وجود می آید.</a:t>
            </a:r>
          </a:p>
          <a:p>
            <a:pPr algn="r"/>
            <a:r>
              <a:rPr lang="fa-IR" sz="2200" dirty="0">
                <a:cs typeface="B Titr" panose="00000700000000000000" pitchFamily="2" charset="-78"/>
              </a:rPr>
              <a:t>اغلب واژه های تضاد با هم مراعات نظیر هستند؛ مانند: شب و روز یا  </a:t>
            </a:r>
            <a:r>
              <a:rPr lang="fa-IR" sz="2200" dirty="0" smtClean="0">
                <a:cs typeface="B Titr" panose="00000700000000000000" pitchFamily="2" charset="-78"/>
              </a:rPr>
              <a:t>چاق ولاغر.</a:t>
            </a:r>
            <a:endParaRPr lang="fa-IR" sz="2200" dirty="0">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869A3435-068E-4053-AD4D-18F9FC3532D4}" type="slidenum">
              <a:rPr lang="zh-CN" altLang="en-US" smtClean="0"/>
              <a:pPr>
                <a:defRPr/>
              </a:pPr>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07950" y="115888"/>
            <a:ext cx="89281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fa-IR" sz="2800" dirty="0" smtClean="0">
                <a:cs typeface="B Titr" panose="00000700000000000000" pitchFamily="2" charset="-78"/>
              </a:rPr>
              <a:t>مجموعه </a:t>
            </a:r>
            <a:r>
              <a:rPr lang="fa-IR" sz="2800" dirty="0">
                <a:cs typeface="B Titr" panose="00000700000000000000" pitchFamily="2" charset="-78"/>
              </a:rPr>
              <a:t>ی </a:t>
            </a:r>
            <a:r>
              <a:rPr lang="fa-IR" sz="2800" dirty="0" smtClean="0">
                <a:cs typeface="B Titr" panose="00000700000000000000" pitchFamily="2" charset="-78"/>
              </a:rPr>
              <a:t>2: </a:t>
            </a:r>
            <a:r>
              <a:rPr lang="fa-IR" sz="2800" dirty="0">
                <a:cs typeface="B Titr" panose="00000700000000000000" pitchFamily="2" charset="-78"/>
              </a:rPr>
              <a:t>گندم، مزرعه، داس، کشت، کاشتن</a:t>
            </a:r>
          </a:p>
          <a:p>
            <a:pPr algn="r" eaLnBrk="1" hangingPunct="1"/>
            <a:r>
              <a:rPr lang="fa-IR" sz="2800" dirty="0" smtClean="0">
                <a:solidFill>
                  <a:srgbClr val="FFFF00"/>
                </a:solidFill>
                <a:cs typeface="B Titr" panose="00000700000000000000" pitchFamily="2" charset="-78"/>
              </a:rPr>
              <a:t>مثال :</a:t>
            </a:r>
          </a:p>
          <a:p>
            <a:pPr algn="r" eaLnBrk="1" hangingPunct="1"/>
            <a:r>
              <a:rPr lang="fa-IR" sz="2800" dirty="0" smtClean="0">
                <a:solidFill>
                  <a:srgbClr val="FFFF00"/>
                </a:solidFill>
                <a:cs typeface="B Titr" panose="00000700000000000000" pitchFamily="2" charset="-78"/>
              </a:rPr>
              <a:t>      مزرع سبزِ فلک دیدم و داس مَه نو        </a:t>
            </a:r>
          </a:p>
          <a:p>
            <a:pPr algn="r" eaLnBrk="1" hangingPunct="1"/>
            <a:r>
              <a:rPr lang="fa-IR" sz="2800" dirty="0">
                <a:solidFill>
                  <a:srgbClr val="FFFF00"/>
                </a:solidFill>
                <a:cs typeface="B Titr" panose="00000700000000000000" pitchFamily="2" charset="-78"/>
              </a:rPr>
              <a:t> </a:t>
            </a:r>
            <a:r>
              <a:rPr lang="fa-IR" sz="2800" dirty="0" smtClean="0">
                <a:solidFill>
                  <a:srgbClr val="FFFF00"/>
                </a:solidFill>
                <a:cs typeface="B Titr" panose="00000700000000000000" pitchFamily="2" charset="-78"/>
              </a:rPr>
              <a:t>                                            یادم از کشته ی خویش آمد و هنگام درو</a:t>
            </a:r>
          </a:p>
          <a:p>
            <a:pPr algn="r" eaLnBrk="1" hangingPunct="1"/>
            <a:r>
              <a:rPr lang="fa-IR" sz="2800" dirty="0" smtClean="0">
                <a:solidFill>
                  <a:srgbClr val="FFFF00"/>
                </a:solidFill>
                <a:cs typeface="B Titr" panose="00000700000000000000" pitchFamily="2" charset="-78"/>
              </a:rPr>
              <a:t>واژه </a:t>
            </a:r>
            <a:r>
              <a:rPr lang="fa-IR" sz="2800" dirty="0">
                <a:solidFill>
                  <a:srgbClr val="FFFF00"/>
                </a:solidFill>
                <a:cs typeface="B Titr" panose="00000700000000000000" pitchFamily="2" charset="-78"/>
              </a:rPr>
              <a:t>ی مزرع، واژه های داس، کِشته و درو را به ذهن می آورد </a:t>
            </a:r>
            <a:r>
              <a:rPr lang="fa-IR" sz="2800" dirty="0" smtClean="0">
                <a:solidFill>
                  <a:srgbClr val="FFFF00"/>
                </a:solidFill>
                <a:cs typeface="B Titr" panose="00000700000000000000" pitchFamily="2" charset="-78"/>
              </a:rPr>
              <a:t>.</a:t>
            </a:r>
          </a:p>
          <a:p>
            <a:pPr algn="r" eaLnBrk="1" hangingPunct="1"/>
            <a:endParaRPr lang="fa-IR" sz="2800" dirty="0">
              <a:solidFill>
                <a:srgbClr val="FFFF00"/>
              </a:solidFill>
              <a:cs typeface="B Titr" panose="00000700000000000000" pitchFamily="2" charset="-78"/>
            </a:endParaRPr>
          </a:p>
          <a:p>
            <a:pPr algn="r" eaLnBrk="1" hangingPunct="1"/>
            <a:r>
              <a:rPr lang="fa-IR" sz="2800" dirty="0">
                <a:solidFill>
                  <a:srgbClr val="FFFF00"/>
                </a:solidFill>
                <a:cs typeface="B Titr" panose="00000700000000000000" pitchFamily="2" charset="-78"/>
              </a:rPr>
              <a:t>در این بیت، واژه های فلک و مَه با هم مراعات نظیر هستند؛ یعنی در این بیت </a:t>
            </a:r>
            <a:r>
              <a:rPr lang="fa-IR" sz="2800" dirty="0">
                <a:cs typeface="B Titr" panose="00000700000000000000" pitchFamily="2" charset="-78"/>
              </a:rPr>
              <a:t>دو مراعات نظیر </a:t>
            </a:r>
            <a:r>
              <a:rPr lang="fa-IR" sz="2800" dirty="0">
                <a:solidFill>
                  <a:srgbClr val="FFFF00"/>
                </a:solidFill>
                <a:cs typeface="B Titr" panose="00000700000000000000" pitchFamily="2" charset="-78"/>
              </a:rPr>
              <a:t>به کار رفته است.</a:t>
            </a:r>
          </a:p>
          <a:p>
            <a:pPr algn="r" eaLnBrk="1" hangingPunct="1"/>
            <a:endParaRPr lang="fa-IR" sz="2400" dirty="0">
              <a:cs typeface="B Titr" panose="00000700000000000000" pitchFamily="2" charset="-78"/>
            </a:endParaRPr>
          </a:p>
          <a:p>
            <a:pPr algn="r" eaLnBrk="1" hangingPunct="1"/>
            <a:r>
              <a:rPr lang="fa-IR" sz="2800" dirty="0">
                <a:solidFill>
                  <a:srgbClr val="FF0000"/>
                </a:solidFill>
                <a:cs typeface="B Titr" panose="00000700000000000000" pitchFamily="2" charset="-78"/>
              </a:rPr>
              <a:t>مثال </a:t>
            </a:r>
            <a:r>
              <a:rPr lang="fa-IR" sz="2800" dirty="0" smtClean="0">
                <a:solidFill>
                  <a:srgbClr val="FF0000"/>
                </a:solidFill>
                <a:cs typeface="B Titr" panose="00000700000000000000" pitchFamily="2" charset="-78"/>
              </a:rPr>
              <a:t>:</a:t>
            </a:r>
            <a:r>
              <a:rPr lang="fa-IR" sz="2800" dirty="0">
                <a:cs typeface="B Titr" panose="00000700000000000000" pitchFamily="2" charset="-78"/>
              </a:rPr>
              <a:t>مجموعه ی </a:t>
            </a:r>
            <a:r>
              <a:rPr lang="fa-IR" sz="2800" dirty="0" smtClean="0">
                <a:cs typeface="B Titr" panose="00000700000000000000" pitchFamily="2" charset="-78"/>
              </a:rPr>
              <a:t>3: </a:t>
            </a:r>
            <a:r>
              <a:rPr lang="fa-IR" sz="2800" dirty="0">
                <a:cs typeface="B Titr" panose="00000700000000000000" pitchFamily="2" charset="-78"/>
              </a:rPr>
              <a:t>غنچه، سوسن، برگ، گل، سنبل</a:t>
            </a:r>
          </a:p>
          <a:p>
            <a:pPr algn="r" eaLnBrk="1" hangingPunct="1"/>
            <a:endParaRPr lang="fa-IR" sz="2800" dirty="0">
              <a:solidFill>
                <a:srgbClr val="FF0000"/>
              </a:solidFill>
              <a:cs typeface="B Titr" panose="00000700000000000000" pitchFamily="2" charset="-78"/>
            </a:endParaRPr>
          </a:p>
          <a:p>
            <a:pPr algn="r" eaLnBrk="1" hangingPunct="1"/>
            <a:r>
              <a:rPr lang="fa-IR" sz="2800" dirty="0">
                <a:solidFill>
                  <a:srgbClr val="FF0000"/>
                </a:solidFill>
                <a:cs typeface="B Titr" panose="00000700000000000000" pitchFamily="2" charset="-78"/>
              </a:rPr>
              <a:t>       ارغوان جام عقیقی به سمن خواهد داد </a:t>
            </a:r>
            <a:endParaRPr lang="fa-IR" sz="2800" dirty="0" smtClean="0">
              <a:solidFill>
                <a:srgbClr val="FF0000"/>
              </a:solidFill>
              <a:cs typeface="B Titr" panose="00000700000000000000" pitchFamily="2" charset="-78"/>
            </a:endParaRPr>
          </a:p>
          <a:p>
            <a:pPr algn="r" eaLnBrk="1" hangingPunct="1"/>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چشمِ نرگس به شقایق، نگران خواهد شد</a:t>
            </a:r>
          </a:p>
          <a:p>
            <a:pPr algn="r" eaLnBrk="1" hangingPunct="1"/>
            <a:r>
              <a:rPr lang="fa-IR" sz="2800" dirty="0">
                <a:solidFill>
                  <a:srgbClr val="FF0000"/>
                </a:solidFill>
                <a:cs typeface="B Titr" panose="00000700000000000000" pitchFamily="2" charset="-78"/>
              </a:rPr>
              <a:t>واژه ی ارغوان، سَمن، نرگس و شقایق </a:t>
            </a:r>
            <a:r>
              <a:rPr lang="fa-IR" sz="2800" dirty="0" smtClean="0">
                <a:solidFill>
                  <a:srgbClr val="FF0000"/>
                </a:solidFill>
                <a:cs typeface="B Titr" panose="00000700000000000000" pitchFamily="2" charset="-78"/>
              </a:rPr>
              <a:t>را که گل هستند</a:t>
            </a:r>
          </a:p>
          <a:p>
            <a:pPr algn="r" eaLnBrk="1" hangingPunct="1"/>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به ذهن می آورد </a:t>
            </a: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3" name="Slide Number Placeholder 2"/>
          <p:cNvSpPr>
            <a:spLocks noGrp="1"/>
          </p:cNvSpPr>
          <p:nvPr>
            <p:ph type="sldNum" sz="quarter" idx="12"/>
          </p:nvPr>
        </p:nvSpPr>
        <p:spPr/>
        <p:txBody>
          <a:bodyPr/>
          <a:lstStyle/>
          <a:p>
            <a:pPr>
              <a:defRPr/>
            </a:pPr>
            <a:fld id="{EE2363A2-35B5-47EA-9D54-1C57098DF307}" type="slidenum">
              <a:rPr lang="zh-CN" altLang="en-US" smtClean="0"/>
              <a:pPr>
                <a:defRPr/>
              </a:pPr>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8856984" cy="3662541"/>
          </a:xfrm>
          <a:prstGeom prst="rect">
            <a:avLst/>
          </a:prstGeom>
        </p:spPr>
        <p:txBody>
          <a:bodyPr wrap="square">
            <a:spAutoFit/>
          </a:bodyPr>
          <a:lstStyle/>
          <a:p>
            <a:pPr algn="r"/>
            <a:r>
              <a:rPr lang="fa-IR" sz="3600" dirty="0" smtClean="0">
                <a:solidFill>
                  <a:srgbClr val="FF0000"/>
                </a:solidFill>
                <a:cs typeface="B Titr" panose="00000700000000000000" pitchFamily="2" charset="-78"/>
              </a:rPr>
              <a:t>8-مبالغه(اغراق) غلّو</a:t>
            </a:r>
            <a:r>
              <a:rPr lang="fa-IR" sz="2800" dirty="0" smtClean="0">
                <a:cs typeface="B Titr" panose="00000700000000000000" pitchFamily="2" charset="-78"/>
              </a:rPr>
              <a:t> </a:t>
            </a:r>
          </a:p>
          <a:p>
            <a:pPr algn="r" eaLnBrk="1" hangingPunct="1"/>
            <a:r>
              <a:rPr lang="fa-IR" sz="2800" dirty="0">
                <a:solidFill>
                  <a:srgbClr val="FFFF00"/>
                </a:solidFill>
                <a:cs typeface="B Titr" panose="00000700000000000000" pitchFamily="2" charset="-78"/>
              </a:rPr>
              <a:t>آن است كه در وصف </a:t>
            </a:r>
            <a:r>
              <a:rPr lang="fa-IR" sz="2800" dirty="0" smtClean="0">
                <a:solidFill>
                  <a:srgbClr val="FFFF00"/>
                </a:solidFill>
                <a:cs typeface="B Titr" panose="00000700000000000000" pitchFamily="2" charset="-78"/>
              </a:rPr>
              <a:t> </a:t>
            </a:r>
            <a:r>
              <a:rPr lang="fa-IR" sz="2800" dirty="0">
                <a:solidFill>
                  <a:srgbClr val="FFFF00"/>
                </a:solidFill>
                <a:cs typeface="B Titr" panose="00000700000000000000" pitchFamily="2" charset="-78"/>
              </a:rPr>
              <a:t>و نكوهش كسي يا چيزي افراط و زياده روي كنند ، چندان كه از حد عادت و معمول بگذرد </a:t>
            </a:r>
            <a:r>
              <a:rPr lang="fa-IR" sz="2800" dirty="0" smtClean="0">
                <a:solidFill>
                  <a:srgbClr val="FFFF00"/>
                </a:solidFill>
                <a:cs typeface="B Titr" panose="00000700000000000000" pitchFamily="2" charset="-78"/>
              </a:rPr>
              <a:t>.</a:t>
            </a:r>
          </a:p>
          <a:p>
            <a:pPr algn="r" eaLnBrk="1" hangingPunct="1"/>
            <a:r>
              <a:rPr lang="fa-IR" sz="2800" dirty="0" smtClean="0">
                <a:solidFill>
                  <a:srgbClr val="FFFF00"/>
                </a:solidFill>
                <a:cs typeface="B Titr" panose="00000700000000000000" pitchFamily="2" charset="-78"/>
              </a:rPr>
              <a:t> </a:t>
            </a:r>
            <a:endParaRPr lang="fa-IR" sz="2800" b="1" dirty="0">
              <a:solidFill>
                <a:srgbClr val="FFFF00"/>
              </a:solidFill>
              <a:cs typeface="B Titr" panose="00000700000000000000" pitchFamily="2" charset="-78"/>
            </a:endParaRPr>
          </a:p>
          <a:p>
            <a:pPr algn="r" eaLnBrk="1" hangingPunct="1"/>
            <a:r>
              <a:rPr lang="fa-IR" sz="2800" b="1" dirty="0">
                <a:solidFill>
                  <a:srgbClr val="FF0000"/>
                </a:solidFill>
                <a:cs typeface="B Titr" panose="00000700000000000000" pitchFamily="2" charset="-78"/>
              </a:rPr>
              <a:t>نكته 1</a:t>
            </a:r>
            <a:r>
              <a:rPr lang="fa-IR" sz="2800" dirty="0">
                <a:solidFill>
                  <a:srgbClr val="FF0000"/>
                </a:solidFill>
                <a:cs typeface="B Titr" panose="00000700000000000000" pitchFamily="2" charset="-78"/>
              </a:rPr>
              <a:t> : </a:t>
            </a:r>
            <a:r>
              <a:rPr lang="fa-IR" sz="2800" dirty="0" smtClean="0">
                <a:solidFill>
                  <a:srgbClr val="FFFF00"/>
                </a:solidFill>
                <a:cs typeface="B Titr" panose="00000700000000000000" pitchFamily="2" charset="-78"/>
              </a:rPr>
              <a:t>مبالغه </a:t>
            </a:r>
            <a:r>
              <a:rPr lang="fa-IR" sz="2800" dirty="0">
                <a:solidFill>
                  <a:srgbClr val="FFFF00"/>
                </a:solidFill>
                <a:cs typeface="B Titr" panose="00000700000000000000" pitchFamily="2" charset="-78"/>
              </a:rPr>
              <a:t>هم در شعر و هم در نثر كاربرد دارد . </a:t>
            </a:r>
            <a:endParaRPr lang="en-US" sz="2800" dirty="0" smtClean="0">
              <a:solidFill>
                <a:srgbClr val="FFFF00"/>
              </a:solidFill>
              <a:cs typeface="B Titr" panose="00000700000000000000" pitchFamily="2" charset="-78"/>
            </a:endParaRPr>
          </a:p>
          <a:p>
            <a:pPr algn="r" eaLnBrk="1" hangingPunct="1"/>
            <a:endParaRPr lang="fa-IR" sz="2800" b="1" dirty="0">
              <a:solidFill>
                <a:srgbClr val="FFFF00"/>
              </a:solidFill>
              <a:cs typeface="B Titr" panose="00000700000000000000" pitchFamily="2" charset="-78"/>
            </a:endParaRPr>
          </a:p>
          <a:p>
            <a:pPr algn="r" eaLnBrk="1" hangingPunct="1"/>
            <a:r>
              <a:rPr lang="fa-IR" sz="2800" b="1" dirty="0">
                <a:solidFill>
                  <a:srgbClr val="FF0000"/>
                </a:solidFill>
                <a:cs typeface="B Titr" panose="00000700000000000000" pitchFamily="2" charset="-78"/>
              </a:rPr>
              <a:t>نكته 2</a:t>
            </a:r>
            <a:r>
              <a:rPr lang="fa-IR" sz="2800" dirty="0">
                <a:solidFill>
                  <a:srgbClr val="FF0000"/>
                </a:solidFill>
                <a:cs typeface="B Titr" panose="00000700000000000000" pitchFamily="2" charset="-78"/>
              </a:rPr>
              <a:t> : </a:t>
            </a:r>
            <a:r>
              <a:rPr lang="fa-IR" sz="2800" dirty="0" smtClean="0">
                <a:solidFill>
                  <a:srgbClr val="FFFF00"/>
                </a:solidFill>
                <a:cs typeface="B Titr" panose="00000700000000000000" pitchFamily="2" charset="-78"/>
              </a:rPr>
              <a:t>مبالغه </a:t>
            </a:r>
            <a:r>
              <a:rPr lang="fa-IR" sz="2800" dirty="0">
                <a:solidFill>
                  <a:srgbClr val="FFFF00"/>
                </a:solidFill>
                <a:cs typeface="B Titr" panose="00000700000000000000" pitchFamily="2" charset="-78"/>
              </a:rPr>
              <a:t>مناسب ترين آرايه براي تصوير كشيدن يك دنياي حماسي است </a:t>
            </a:r>
            <a:r>
              <a:rPr lang="fa-IR" sz="2800" dirty="0" smtClean="0">
                <a:solidFill>
                  <a:srgbClr val="FFFF00"/>
                </a:solidFill>
                <a:cs typeface="B Titr" panose="00000700000000000000" pitchFamily="2" charset="-78"/>
              </a:rPr>
              <a:t>.</a:t>
            </a:r>
            <a:endParaRPr lang="fa-IR" sz="2800" b="1" dirty="0">
              <a:solidFill>
                <a:srgbClr val="FFFF00"/>
              </a:solidFill>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15</a:t>
            </a:fld>
            <a:endParaRPr lang="zh-CN" altLang="en-US"/>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774186" cy="3539430"/>
          </a:xfrm>
          <a:prstGeom prst="rect">
            <a:avLst/>
          </a:prstGeom>
        </p:spPr>
        <p:txBody>
          <a:bodyPr wrap="square">
            <a:spAutoFit/>
          </a:bodyPr>
          <a:lstStyle/>
          <a:p>
            <a:pPr algn="r"/>
            <a:r>
              <a:rPr lang="fa-IR" sz="2800" dirty="0" smtClean="0">
                <a:solidFill>
                  <a:srgbClr val="FF0000"/>
                </a:solidFill>
                <a:cs typeface="B Titr" panose="00000700000000000000" pitchFamily="2" charset="-78"/>
              </a:rPr>
              <a:t>مثال:</a:t>
            </a:r>
          </a:p>
          <a:p>
            <a:pPr algn="r"/>
            <a:r>
              <a:rPr lang="fa-IR" sz="2800" dirty="0" smtClean="0">
                <a:cs typeface="B Titr" panose="00000700000000000000" pitchFamily="2" charset="-78"/>
              </a:rPr>
              <a:t>شود </a:t>
            </a:r>
            <a:r>
              <a:rPr lang="fa-IR" sz="2800" dirty="0">
                <a:cs typeface="B Titr" panose="00000700000000000000" pitchFamily="2" charset="-78"/>
              </a:rPr>
              <a:t>کوه آهن چودریای آب                 اگر بشنود نام </a:t>
            </a:r>
            <a:r>
              <a:rPr lang="fa-IR" sz="2800" dirty="0" smtClean="0">
                <a:cs typeface="B Titr" panose="00000700000000000000" pitchFamily="2" charset="-78"/>
              </a:rPr>
              <a:t>افراسیاب</a:t>
            </a:r>
            <a:endParaRPr lang="en-US" sz="2800" dirty="0" smtClean="0">
              <a:cs typeface="B Titr" panose="00000700000000000000" pitchFamily="2" charset="-78"/>
            </a:endParaRPr>
          </a:p>
          <a:p>
            <a:pPr algn="r"/>
            <a:endParaRPr lang="fa-IR" sz="2800" dirty="0">
              <a:solidFill>
                <a:srgbClr val="FF0000"/>
              </a:solidFill>
              <a:cs typeface="B Titr" panose="00000700000000000000" pitchFamily="2" charset="-78"/>
            </a:endParaRPr>
          </a:p>
          <a:p>
            <a:pPr algn="r"/>
            <a:r>
              <a:rPr lang="fa-IR" sz="2800" dirty="0">
                <a:solidFill>
                  <a:srgbClr val="FF0000"/>
                </a:solidFill>
                <a:cs typeface="B Titr" panose="00000700000000000000" pitchFamily="2" charset="-78"/>
              </a:rPr>
              <a:t>ز سمّ ستوران درآن پهن دشت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زمین شد شش و آسمان گشت </a:t>
            </a:r>
            <a:r>
              <a:rPr lang="fa-IR" sz="2800" dirty="0" smtClean="0">
                <a:solidFill>
                  <a:srgbClr val="FF0000"/>
                </a:solidFill>
                <a:cs typeface="B Titr" panose="00000700000000000000" pitchFamily="2" charset="-78"/>
              </a:rPr>
              <a:t>هشت</a:t>
            </a:r>
          </a:p>
          <a:p>
            <a:pPr algn="r"/>
            <a:endParaRPr lang="fa-IR" sz="2800" dirty="0">
              <a:solidFill>
                <a:srgbClr val="FF0000"/>
              </a:solidFill>
              <a:cs typeface="B Titr" panose="00000700000000000000" pitchFamily="2" charset="-78"/>
            </a:endParaRPr>
          </a:p>
          <a:p>
            <a:pPr algn="r"/>
            <a:r>
              <a:rPr lang="fa-IR" sz="2800" dirty="0">
                <a:solidFill>
                  <a:srgbClr val="FFFF00"/>
                </a:solidFill>
                <a:cs typeface="B Titr" panose="00000700000000000000" pitchFamily="2" charset="-78"/>
              </a:rPr>
              <a:t>که من از گشاد کمان روز کین       </a:t>
            </a:r>
            <a:r>
              <a:rPr lang="fa-IR" sz="2800" dirty="0" smtClean="0">
                <a:solidFill>
                  <a:srgbClr val="FFFF00"/>
                </a:solidFill>
                <a:cs typeface="B Titr" panose="00000700000000000000" pitchFamily="2" charset="-78"/>
              </a:rPr>
              <a:t>    </a:t>
            </a:r>
            <a:r>
              <a:rPr lang="fa-IR" sz="2800" dirty="0">
                <a:solidFill>
                  <a:srgbClr val="FFFF00"/>
                </a:solidFill>
                <a:cs typeface="B Titr" panose="00000700000000000000" pitchFamily="2" charset="-78"/>
              </a:rPr>
              <a:t>بدوزم همی آسمان بر </a:t>
            </a:r>
            <a:r>
              <a:rPr lang="fa-IR" sz="2800" dirty="0" smtClean="0">
                <a:solidFill>
                  <a:srgbClr val="FFFF00"/>
                </a:solidFill>
                <a:cs typeface="B Titr" panose="00000700000000000000" pitchFamily="2" charset="-78"/>
              </a:rPr>
              <a:t>زمین</a:t>
            </a:r>
            <a:endParaRPr lang="en-US" sz="2800" dirty="0" smtClean="0">
              <a:solidFill>
                <a:srgbClr val="FFFF00"/>
              </a:solidFill>
              <a:cs typeface="B Titr" panose="00000700000000000000" pitchFamily="2" charset="-78"/>
            </a:endParaRPr>
          </a:p>
          <a:p>
            <a:pPr algn="r"/>
            <a:endParaRPr lang="fa-IR" sz="2800" dirty="0">
              <a:solidFill>
                <a:srgbClr val="FF0000"/>
              </a:solidFill>
              <a:cs typeface="B Titr" panose="00000700000000000000" pitchFamily="2" charset="-78"/>
            </a:endParaRPr>
          </a:p>
          <a:p>
            <a:pPr algn="r"/>
            <a:r>
              <a:rPr lang="fa-IR" sz="2800" dirty="0" smtClean="0">
                <a:solidFill>
                  <a:srgbClr val="FF0000"/>
                </a:solidFill>
                <a:cs typeface="B Titr" panose="00000700000000000000" pitchFamily="2" charset="-78"/>
              </a:rPr>
              <a:t>گر </a:t>
            </a:r>
            <a:r>
              <a:rPr lang="fa-IR" sz="2800" dirty="0">
                <a:solidFill>
                  <a:srgbClr val="FF0000"/>
                </a:solidFill>
                <a:cs typeface="B Titr" panose="00000700000000000000" pitchFamily="2" charset="-78"/>
              </a:rPr>
              <a:t>برگ گل سرخ کنی پیرهنش را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از نازکی آزار رساند بدنش را</a:t>
            </a: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16</a:t>
            </a:fld>
            <a:endParaRPr lang="zh-CN" altLang="en-US"/>
          </a:p>
        </p:txBody>
      </p:sp>
    </p:spTree>
    <p:extLst>
      <p:ext uri="{BB962C8B-B14F-4D97-AF65-F5344CB8AC3E}">
        <p14:creationId xmlns:p14="http://schemas.microsoft.com/office/powerpoint/2010/main" val="15111750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wipe(down)">
                                      <p:cBhvr>
                                        <p:cTn id="39" dur="580">
                                          <p:stCondLst>
                                            <p:cond delay="0"/>
                                          </p:stCondLst>
                                        </p:cTn>
                                        <p:tgtEl>
                                          <p:spTgt spid="2">
                                            <p:txEl>
                                              <p:pRg st="3" end="3"/>
                                            </p:txEl>
                                          </p:spTgt>
                                        </p:tgtEl>
                                      </p:cBhvr>
                                    </p:animEffect>
                                    <p:anim calcmode="lin" valueType="num">
                                      <p:cBhvr>
                                        <p:cTn id="4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3" end="3"/>
                                            </p:txEl>
                                          </p:spTgt>
                                        </p:tgtEl>
                                      </p:cBhvr>
                                      <p:to x="100000" y="60000"/>
                                    </p:animScale>
                                    <p:animScale>
                                      <p:cBhvr>
                                        <p:cTn id="46" dur="166" decel="50000">
                                          <p:stCondLst>
                                            <p:cond delay="676"/>
                                          </p:stCondLst>
                                        </p:cTn>
                                        <p:tgtEl>
                                          <p:spTgt spid="2">
                                            <p:txEl>
                                              <p:pRg st="3" end="3"/>
                                            </p:txEl>
                                          </p:spTgt>
                                        </p:tgtEl>
                                      </p:cBhvr>
                                      <p:to x="100000" y="100000"/>
                                    </p:animScale>
                                    <p:animScale>
                                      <p:cBhvr>
                                        <p:cTn id="47" dur="26">
                                          <p:stCondLst>
                                            <p:cond delay="1312"/>
                                          </p:stCondLst>
                                        </p:cTn>
                                        <p:tgtEl>
                                          <p:spTgt spid="2">
                                            <p:txEl>
                                              <p:pRg st="3" end="3"/>
                                            </p:txEl>
                                          </p:spTgt>
                                        </p:tgtEl>
                                      </p:cBhvr>
                                      <p:to x="100000" y="80000"/>
                                    </p:animScale>
                                    <p:animScale>
                                      <p:cBhvr>
                                        <p:cTn id="48" dur="166" decel="50000">
                                          <p:stCondLst>
                                            <p:cond delay="1338"/>
                                          </p:stCondLst>
                                        </p:cTn>
                                        <p:tgtEl>
                                          <p:spTgt spid="2">
                                            <p:txEl>
                                              <p:pRg st="3" end="3"/>
                                            </p:txEl>
                                          </p:spTgt>
                                        </p:tgtEl>
                                      </p:cBhvr>
                                      <p:to x="100000" y="100000"/>
                                    </p:animScale>
                                    <p:animScale>
                                      <p:cBhvr>
                                        <p:cTn id="49" dur="26">
                                          <p:stCondLst>
                                            <p:cond delay="1642"/>
                                          </p:stCondLst>
                                        </p:cTn>
                                        <p:tgtEl>
                                          <p:spTgt spid="2">
                                            <p:txEl>
                                              <p:pRg st="3" end="3"/>
                                            </p:txEl>
                                          </p:spTgt>
                                        </p:tgtEl>
                                      </p:cBhvr>
                                      <p:to x="100000" y="90000"/>
                                    </p:animScale>
                                    <p:animScale>
                                      <p:cBhvr>
                                        <p:cTn id="50" dur="166" decel="50000">
                                          <p:stCondLst>
                                            <p:cond delay="1668"/>
                                          </p:stCondLst>
                                        </p:cTn>
                                        <p:tgtEl>
                                          <p:spTgt spid="2">
                                            <p:txEl>
                                              <p:pRg st="3" end="3"/>
                                            </p:txEl>
                                          </p:spTgt>
                                        </p:tgtEl>
                                      </p:cBhvr>
                                      <p:to x="100000" y="100000"/>
                                    </p:animScale>
                                    <p:animScale>
                                      <p:cBhvr>
                                        <p:cTn id="51" dur="26">
                                          <p:stCondLst>
                                            <p:cond delay="1808"/>
                                          </p:stCondLst>
                                        </p:cTn>
                                        <p:tgtEl>
                                          <p:spTgt spid="2">
                                            <p:txEl>
                                              <p:pRg st="3" end="3"/>
                                            </p:txEl>
                                          </p:spTgt>
                                        </p:tgtEl>
                                      </p:cBhvr>
                                      <p:to x="100000" y="95000"/>
                                    </p:animScale>
                                    <p:animScale>
                                      <p:cBhvr>
                                        <p:cTn id="52" dur="166" decel="50000">
                                          <p:stCondLst>
                                            <p:cond delay="1834"/>
                                          </p:stCondLst>
                                        </p:cTn>
                                        <p:tgtEl>
                                          <p:spTgt spid="2">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wipe(down)">
                                      <p:cBhvr>
                                        <p:cTn id="55" dur="580">
                                          <p:stCondLst>
                                            <p:cond delay="0"/>
                                          </p:stCondLst>
                                        </p:cTn>
                                        <p:tgtEl>
                                          <p:spTgt spid="2">
                                            <p:txEl>
                                              <p:pRg st="5" end="5"/>
                                            </p:txEl>
                                          </p:spTgt>
                                        </p:tgtEl>
                                      </p:cBhvr>
                                    </p:animEffect>
                                    <p:anim calcmode="lin" valueType="num">
                                      <p:cBhvr>
                                        <p:cTn id="56"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5" end="5"/>
                                            </p:txEl>
                                          </p:spTgt>
                                        </p:tgtEl>
                                      </p:cBhvr>
                                      <p:to x="100000" y="60000"/>
                                    </p:animScale>
                                    <p:animScale>
                                      <p:cBhvr>
                                        <p:cTn id="62" dur="166" decel="50000">
                                          <p:stCondLst>
                                            <p:cond delay="676"/>
                                          </p:stCondLst>
                                        </p:cTn>
                                        <p:tgtEl>
                                          <p:spTgt spid="2">
                                            <p:txEl>
                                              <p:pRg st="5" end="5"/>
                                            </p:txEl>
                                          </p:spTgt>
                                        </p:tgtEl>
                                      </p:cBhvr>
                                      <p:to x="100000" y="100000"/>
                                    </p:animScale>
                                    <p:animScale>
                                      <p:cBhvr>
                                        <p:cTn id="63" dur="26">
                                          <p:stCondLst>
                                            <p:cond delay="1312"/>
                                          </p:stCondLst>
                                        </p:cTn>
                                        <p:tgtEl>
                                          <p:spTgt spid="2">
                                            <p:txEl>
                                              <p:pRg st="5" end="5"/>
                                            </p:txEl>
                                          </p:spTgt>
                                        </p:tgtEl>
                                      </p:cBhvr>
                                      <p:to x="100000" y="80000"/>
                                    </p:animScale>
                                    <p:animScale>
                                      <p:cBhvr>
                                        <p:cTn id="64" dur="166" decel="50000">
                                          <p:stCondLst>
                                            <p:cond delay="1338"/>
                                          </p:stCondLst>
                                        </p:cTn>
                                        <p:tgtEl>
                                          <p:spTgt spid="2">
                                            <p:txEl>
                                              <p:pRg st="5" end="5"/>
                                            </p:txEl>
                                          </p:spTgt>
                                        </p:tgtEl>
                                      </p:cBhvr>
                                      <p:to x="100000" y="100000"/>
                                    </p:animScale>
                                    <p:animScale>
                                      <p:cBhvr>
                                        <p:cTn id="65" dur="26">
                                          <p:stCondLst>
                                            <p:cond delay="1642"/>
                                          </p:stCondLst>
                                        </p:cTn>
                                        <p:tgtEl>
                                          <p:spTgt spid="2">
                                            <p:txEl>
                                              <p:pRg st="5" end="5"/>
                                            </p:txEl>
                                          </p:spTgt>
                                        </p:tgtEl>
                                      </p:cBhvr>
                                      <p:to x="100000" y="90000"/>
                                    </p:animScale>
                                    <p:animScale>
                                      <p:cBhvr>
                                        <p:cTn id="66" dur="166" decel="50000">
                                          <p:stCondLst>
                                            <p:cond delay="1668"/>
                                          </p:stCondLst>
                                        </p:cTn>
                                        <p:tgtEl>
                                          <p:spTgt spid="2">
                                            <p:txEl>
                                              <p:pRg st="5" end="5"/>
                                            </p:txEl>
                                          </p:spTgt>
                                        </p:tgtEl>
                                      </p:cBhvr>
                                      <p:to x="100000" y="100000"/>
                                    </p:animScale>
                                    <p:animScale>
                                      <p:cBhvr>
                                        <p:cTn id="67" dur="26">
                                          <p:stCondLst>
                                            <p:cond delay="1808"/>
                                          </p:stCondLst>
                                        </p:cTn>
                                        <p:tgtEl>
                                          <p:spTgt spid="2">
                                            <p:txEl>
                                              <p:pRg st="5" end="5"/>
                                            </p:txEl>
                                          </p:spTgt>
                                        </p:tgtEl>
                                      </p:cBhvr>
                                      <p:to x="100000" y="95000"/>
                                    </p:animScale>
                                    <p:animScale>
                                      <p:cBhvr>
                                        <p:cTn id="68" dur="166" decel="50000">
                                          <p:stCondLst>
                                            <p:cond delay="1834"/>
                                          </p:stCondLst>
                                        </p:cTn>
                                        <p:tgtEl>
                                          <p:spTgt spid="2">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
                                            <p:txEl>
                                              <p:pRg st="7" end="7"/>
                                            </p:txEl>
                                          </p:spTgt>
                                        </p:tgtEl>
                                        <p:attrNameLst>
                                          <p:attrName>style.visibility</p:attrName>
                                        </p:attrNameLst>
                                      </p:cBhvr>
                                      <p:to>
                                        <p:strVal val="visible"/>
                                      </p:to>
                                    </p:set>
                                    <p:animEffect transition="in" filter="wipe(down)">
                                      <p:cBhvr>
                                        <p:cTn id="71" dur="580">
                                          <p:stCondLst>
                                            <p:cond delay="0"/>
                                          </p:stCondLst>
                                        </p:cTn>
                                        <p:tgtEl>
                                          <p:spTgt spid="2">
                                            <p:txEl>
                                              <p:pRg st="7" end="7"/>
                                            </p:txEl>
                                          </p:spTgt>
                                        </p:tgtEl>
                                      </p:cBhvr>
                                    </p:animEffect>
                                    <p:anim calcmode="lin" valueType="num">
                                      <p:cBhvr>
                                        <p:cTn id="72"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7" end="7"/>
                                            </p:txEl>
                                          </p:spTgt>
                                        </p:tgtEl>
                                      </p:cBhvr>
                                      <p:to x="100000" y="60000"/>
                                    </p:animScale>
                                    <p:animScale>
                                      <p:cBhvr>
                                        <p:cTn id="78" dur="166" decel="50000">
                                          <p:stCondLst>
                                            <p:cond delay="676"/>
                                          </p:stCondLst>
                                        </p:cTn>
                                        <p:tgtEl>
                                          <p:spTgt spid="2">
                                            <p:txEl>
                                              <p:pRg st="7" end="7"/>
                                            </p:txEl>
                                          </p:spTgt>
                                        </p:tgtEl>
                                      </p:cBhvr>
                                      <p:to x="100000" y="100000"/>
                                    </p:animScale>
                                    <p:animScale>
                                      <p:cBhvr>
                                        <p:cTn id="79" dur="26">
                                          <p:stCondLst>
                                            <p:cond delay="1312"/>
                                          </p:stCondLst>
                                        </p:cTn>
                                        <p:tgtEl>
                                          <p:spTgt spid="2">
                                            <p:txEl>
                                              <p:pRg st="7" end="7"/>
                                            </p:txEl>
                                          </p:spTgt>
                                        </p:tgtEl>
                                      </p:cBhvr>
                                      <p:to x="100000" y="80000"/>
                                    </p:animScale>
                                    <p:animScale>
                                      <p:cBhvr>
                                        <p:cTn id="80" dur="166" decel="50000">
                                          <p:stCondLst>
                                            <p:cond delay="1338"/>
                                          </p:stCondLst>
                                        </p:cTn>
                                        <p:tgtEl>
                                          <p:spTgt spid="2">
                                            <p:txEl>
                                              <p:pRg st="7" end="7"/>
                                            </p:txEl>
                                          </p:spTgt>
                                        </p:tgtEl>
                                      </p:cBhvr>
                                      <p:to x="100000" y="100000"/>
                                    </p:animScale>
                                    <p:animScale>
                                      <p:cBhvr>
                                        <p:cTn id="81" dur="26">
                                          <p:stCondLst>
                                            <p:cond delay="1642"/>
                                          </p:stCondLst>
                                        </p:cTn>
                                        <p:tgtEl>
                                          <p:spTgt spid="2">
                                            <p:txEl>
                                              <p:pRg st="7" end="7"/>
                                            </p:txEl>
                                          </p:spTgt>
                                        </p:tgtEl>
                                      </p:cBhvr>
                                      <p:to x="100000" y="90000"/>
                                    </p:animScale>
                                    <p:animScale>
                                      <p:cBhvr>
                                        <p:cTn id="82" dur="166" decel="50000">
                                          <p:stCondLst>
                                            <p:cond delay="1668"/>
                                          </p:stCondLst>
                                        </p:cTn>
                                        <p:tgtEl>
                                          <p:spTgt spid="2">
                                            <p:txEl>
                                              <p:pRg st="7" end="7"/>
                                            </p:txEl>
                                          </p:spTgt>
                                        </p:tgtEl>
                                      </p:cBhvr>
                                      <p:to x="100000" y="100000"/>
                                    </p:animScale>
                                    <p:animScale>
                                      <p:cBhvr>
                                        <p:cTn id="83" dur="26">
                                          <p:stCondLst>
                                            <p:cond delay="1808"/>
                                          </p:stCondLst>
                                        </p:cTn>
                                        <p:tgtEl>
                                          <p:spTgt spid="2">
                                            <p:txEl>
                                              <p:pRg st="7" end="7"/>
                                            </p:txEl>
                                          </p:spTgt>
                                        </p:tgtEl>
                                      </p:cBhvr>
                                      <p:to x="100000" y="95000"/>
                                    </p:animScale>
                                    <p:animScale>
                                      <p:cBhvr>
                                        <p:cTn id="84"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608" y="332656"/>
            <a:ext cx="8532440" cy="3631763"/>
          </a:xfrm>
          <a:prstGeom prst="rect">
            <a:avLst/>
          </a:prstGeom>
        </p:spPr>
        <p:txBody>
          <a:bodyPr wrap="square">
            <a:spAutoFit/>
          </a:bodyPr>
          <a:lstStyle/>
          <a:p>
            <a:pPr algn="r"/>
            <a:r>
              <a:rPr lang="fa-IR" sz="2800" dirty="0" smtClean="0">
                <a:cs typeface="B Titr" panose="00000700000000000000" pitchFamily="2" charset="-78"/>
              </a:rPr>
              <a:t> </a:t>
            </a:r>
            <a:r>
              <a:rPr lang="fa-IR" sz="3200" b="1" dirty="0" smtClean="0">
                <a:solidFill>
                  <a:srgbClr val="FF0000"/>
                </a:solidFill>
                <a:cs typeface="B Titr" panose="00000700000000000000" pitchFamily="2" charset="-78"/>
              </a:rPr>
              <a:t>9-تلمیح </a:t>
            </a:r>
          </a:p>
          <a:p>
            <a:pPr algn="r" rtl="1"/>
            <a:r>
              <a:rPr lang="fa-IR" sz="2800" b="1" dirty="0" smtClean="0">
                <a:solidFill>
                  <a:srgbClr val="FFFF00"/>
                </a:solidFill>
                <a:cs typeface="B Titr" panose="00000700000000000000" pitchFamily="2" charset="-78"/>
              </a:rPr>
              <a:t>آن </a:t>
            </a:r>
            <a:r>
              <a:rPr lang="fa-IR" sz="2800" b="1" dirty="0">
                <a:solidFill>
                  <a:srgbClr val="FFFF00"/>
                </a:solidFill>
                <a:cs typeface="B Titr" panose="00000700000000000000" pitchFamily="2" charset="-78"/>
              </a:rPr>
              <a:t>است که </a:t>
            </a:r>
            <a:r>
              <a:rPr lang="fa-IR" sz="2800" b="1" dirty="0" smtClean="0">
                <a:solidFill>
                  <a:srgbClr val="FFFF00"/>
                </a:solidFill>
                <a:cs typeface="B Titr" panose="00000700000000000000" pitchFamily="2" charset="-78"/>
              </a:rPr>
              <a:t>گوینده </a:t>
            </a:r>
            <a:r>
              <a:rPr lang="fa-IR" sz="2800" b="1" dirty="0">
                <a:solidFill>
                  <a:srgbClr val="FFFF00"/>
                </a:solidFill>
                <a:cs typeface="B Titr" panose="00000700000000000000" pitchFamily="2" charset="-78"/>
              </a:rPr>
              <a:t>در ضمن کلام خویش به آیه ، حدیث ، داستان ، واقعه ی تاریخی </a:t>
            </a:r>
            <a:r>
              <a:rPr lang="fa-IR" sz="2800" b="1" dirty="0" smtClean="0">
                <a:solidFill>
                  <a:srgbClr val="FFFF00"/>
                </a:solidFill>
                <a:cs typeface="B Titr" panose="00000700000000000000" pitchFamily="2" charset="-78"/>
              </a:rPr>
              <a:t> </a:t>
            </a:r>
            <a:r>
              <a:rPr lang="fa-IR" sz="2800" b="1" dirty="0">
                <a:solidFill>
                  <a:srgbClr val="FFFF00"/>
                </a:solidFill>
                <a:cs typeface="B Titr" panose="00000700000000000000" pitchFamily="2" charset="-78"/>
              </a:rPr>
              <a:t>و افسانه ای اشاره داشته باشد . </a:t>
            </a:r>
            <a:endParaRPr lang="en-US" sz="2800" dirty="0">
              <a:solidFill>
                <a:srgbClr val="FFFF00"/>
              </a:solidFill>
              <a:cs typeface="B Titr" panose="00000700000000000000" pitchFamily="2" charset="-78"/>
            </a:endParaRPr>
          </a:p>
          <a:p>
            <a:pPr algn="r"/>
            <a:endParaRPr lang="fa-IR" sz="2800" dirty="0" smtClean="0">
              <a:cs typeface="B Titr" panose="00000700000000000000" pitchFamily="2" charset="-78"/>
            </a:endParaRPr>
          </a:p>
          <a:p>
            <a:pPr algn="r"/>
            <a:r>
              <a:rPr lang="fa-IR" sz="2800" dirty="0">
                <a:cs typeface="B Titr" panose="00000700000000000000" pitchFamily="2" charset="-78"/>
              </a:rPr>
              <a:t>مانند</a:t>
            </a:r>
            <a:r>
              <a:rPr lang="fa-IR" sz="2800" dirty="0" smtClean="0">
                <a:cs typeface="B Titr" panose="00000700000000000000" pitchFamily="2" charset="-78"/>
              </a:rPr>
              <a:t>: ناشناسی </a:t>
            </a:r>
            <a:r>
              <a:rPr lang="fa-IR" sz="2800" dirty="0">
                <a:cs typeface="B Titr" panose="00000700000000000000" pitchFamily="2" charset="-78"/>
              </a:rPr>
              <a:t>که به تاریکی شب                  می برد شام یتیمان عرب</a:t>
            </a:r>
          </a:p>
          <a:p>
            <a:pPr algn="r"/>
            <a:r>
              <a:rPr lang="fa-IR" sz="2800" dirty="0" smtClean="0">
                <a:cs typeface="B Titr" panose="00000700000000000000" pitchFamily="2" charset="-78"/>
              </a:rPr>
              <a:t>(اشاره به یتیم نوازی مولاعلی (علیه السلام))</a:t>
            </a:r>
          </a:p>
          <a:p>
            <a:pPr algn="r"/>
            <a:endParaRPr lang="en-US" sz="2800" dirty="0" smtClean="0">
              <a:cs typeface="B Titr" panose="00000700000000000000" pitchFamily="2" charset="-78"/>
            </a:endParaRPr>
          </a:p>
          <a:p>
            <a:pPr algn="r"/>
            <a:r>
              <a:rPr lang="fa-IR" sz="2600" b="1" dirty="0">
                <a:solidFill>
                  <a:srgbClr val="FF0000"/>
                </a:solidFill>
                <a:cs typeface="B Titr" panose="00000700000000000000" pitchFamily="2" charset="-78"/>
              </a:rPr>
              <a:t>ارزش تلميح به ميزان تداعي آن بستگي دارد كه از آن حاصل مي شود</a:t>
            </a:r>
            <a:endParaRPr lang="fa-IR" sz="2600" dirty="0" smtClean="0">
              <a:solidFill>
                <a:srgbClr val="FF0000"/>
              </a:solidFill>
              <a:cs typeface="B Titr" panose="00000700000000000000" pitchFamily="2" charset="-78"/>
            </a:endParaRPr>
          </a:p>
        </p:txBody>
      </p:sp>
      <p:sp>
        <p:nvSpPr>
          <p:cNvPr id="3" name="Rectangle 2"/>
          <p:cNvSpPr/>
          <p:nvPr/>
        </p:nvSpPr>
        <p:spPr>
          <a:xfrm>
            <a:off x="0" y="4221088"/>
            <a:ext cx="9144000" cy="1815882"/>
          </a:xfrm>
          <a:prstGeom prst="rect">
            <a:avLst/>
          </a:prstGeom>
        </p:spPr>
        <p:txBody>
          <a:bodyPr wrap="square">
            <a:spAutoFit/>
          </a:bodyPr>
          <a:lstStyle/>
          <a:p>
            <a:pPr algn="r"/>
            <a:r>
              <a:rPr lang="fa-IR" sz="2800" dirty="0" smtClean="0">
                <a:solidFill>
                  <a:srgbClr val="FFFF00"/>
                </a:solidFill>
                <a:cs typeface="B Titr" panose="00000700000000000000" pitchFamily="2" charset="-78"/>
              </a:rPr>
              <a:t>نکته : گاهی درآرایه ی تلمیح ،آرایه ی مراعات نظیر هم به کار می رود .</a:t>
            </a:r>
          </a:p>
          <a:p>
            <a:pPr algn="r"/>
            <a:r>
              <a:rPr lang="fa-IR" sz="2800" dirty="0" smtClean="0">
                <a:solidFill>
                  <a:srgbClr val="FFFF00"/>
                </a:solidFill>
                <a:cs typeface="B Titr" panose="00000700000000000000" pitchFamily="2" charset="-78"/>
              </a:rPr>
              <a:t> </a:t>
            </a:r>
          </a:p>
          <a:p>
            <a:pPr algn="r"/>
            <a:r>
              <a:rPr lang="fa-IR" sz="2800" dirty="0" smtClean="0">
                <a:solidFill>
                  <a:srgbClr val="FFFF00"/>
                </a:solidFill>
                <a:cs typeface="B Titr" panose="00000700000000000000" pitchFamily="2" charset="-78"/>
              </a:rPr>
              <a:t>مثال : بیستون بر سر راه است ،</a:t>
            </a:r>
          </a:p>
          <a:p>
            <a:pPr algn="r"/>
            <a:r>
              <a:rPr lang="fa-IR" sz="2800" dirty="0" smtClean="0">
                <a:solidFill>
                  <a:srgbClr val="FFFF00"/>
                </a:solidFill>
                <a:cs typeface="B Titr" panose="00000700000000000000" pitchFamily="2" charset="-78"/>
              </a:rPr>
              <a:t> مباد از شیرین خبـری گفتـه و غمگیـن دل فرهاد کنید</a:t>
            </a:r>
            <a:endParaRPr lang="fa-IR" sz="2800" dirty="0">
              <a:solidFill>
                <a:srgbClr val="FFFF00"/>
              </a:solidFill>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17</a:t>
            </a:fld>
            <a:endParaRPr lang="zh-CN" alt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001643"/>
          </a:xfrm>
          <a:prstGeom prst="rect">
            <a:avLst/>
          </a:prstGeom>
        </p:spPr>
        <p:txBody>
          <a:bodyPr wrap="square">
            <a:spAutoFit/>
          </a:bodyPr>
          <a:lstStyle/>
          <a:p>
            <a:pPr algn="r"/>
            <a:r>
              <a:rPr lang="fa-IR" sz="2400" dirty="0" smtClean="0">
                <a:cs typeface="B Titr" panose="00000700000000000000" pitchFamily="2" charset="-78"/>
              </a:rPr>
              <a:t>مثال :</a:t>
            </a:r>
            <a:endParaRPr lang="en-US" sz="2400" dirty="0">
              <a:cs typeface="B Titr" panose="00000700000000000000" pitchFamily="2" charset="-78"/>
            </a:endParaRPr>
          </a:p>
          <a:p>
            <a:pPr algn="r"/>
            <a:r>
              <a:rPr lang="fa-IR" sz="2400" dirty="0" smtClean="0">
                <a:solidFill>
                  <a:srgbClr val="FFFF00"/>
                </a:solidFill>
                <a:cs typeface="B Titr" panose="00000700000000000000" pitchFamily="2" charset="-78"/>
              </a:rPr>
              <a:t>شاه تركان سخن مدعيان مي شنود            شرحي از مظلمه ي خون سياوشش  باد</a:t>
            </a:r>
          </a:p>
          <a:p>
            <a:pPr algn="r"/>
            <a:r>
              <a:rPr lang="fa-IR" sz="2400" dirty="0" smtClean="0">
                <a:solidFill>
                  <a:srgbClr val="FF0000"/>
                </a:solidFill>
                <a:cs typeface="B Titr" panose="00000700000000000000" pitchFamily="2" charset="-78"/>
              </a:rPr>
              <a:t>تلميح به داستان سيا وش و مرگ ناجوانمردانه ي او بوسيله ي افراسياب شاه تركستان است.</a:t>
            </a:r>
            <a:endParaRPr lang="en-US" sz="2400" dirty="0" smtClean="0">
              <a:solidFill>
                <a:srgbClr val="FF0000"/>
              </a:solidFill>
              <a:cs typeface="B Titr" panose="00000700000000000000" pitchFamily="2" charset="-78"/>
            </a:endParaRPr>
          </a:p>
          <a:p>
            <a:pPr algn="r"/>
            <a:endParaRPr lang="fa-IR" sz="2400" dirty="0" smtClean="0">
              <a:solidFill>
                <a:srgbClr val="FFFF00"/>
              </a:solidFill>
              <a:cs typeface="B Titr" panose="00000700000000000000" pitchFamily="2" charset="-78"/>
            </a:endParaRPr>
          </a:p>
          <a:p>
            <a:pPr algn="r"/>
            <a:r>
              <a:rPr lang="fa-IR" sz="2400" dirty="0" smtClean="0">
                <a:solidFill>
                  <a:srgbClr val="FFFF00"/>
                </a:solidFill>
                <a:cs typeface="B Titr" panose="00000700000000000000" pitchFamily="2" charset="-78"/>
              </a:rPr>
              <a:t>پدرم روضه ي رضوان به دو گندم بفروخت     من چرا ملك جهان را به جوي نفروشم ؟</a:t>
            </a:r>
          </a:p>
          <a:p>
            <a:pPr algn="r"/>
            <a:r>
              <a:rPr lang="fa-IR" sz="2400" dirty="0" smtClean="0">
                <a:solidFill>
                  <a:srgbClr val="FF0000"/>
                </a:solidFill>
                <a:cs typeface="B Titr" panose="00000700000000000000" pitchFamily="2" charset="-78"/>
              </a:rPr>
              <a:t>اشاره به داستان حضرت آدم ابوالبشر و رانده شدن او از بهشت و فرود او به اين دنياي فاني است. </a:t>
            </a:r>
            <a:endParaRPr lang="en-US" sz="2400" dirty="0" smtClean="0">
              <a:solidFill>
                <a:srgbClr val="FF0000"/>
              </a:solidFill>
              <a:cs typeface="B Titr" panose="00000700000000000000" pitchFamily="2" charset="-78"/>
            </a:endParaRPr>
          </a:p>
          <a:p>
            <a:pPr algn="r"/>
            <a:endParaRPr lang="fa-IR" sz="2400" dirty="0" smtClean="0">
              <a:solidFill>
                <a:srgbClr val="FF0000"/>
              </a:solidFill>
              <a:cs typeface="B Titr" panose="00000700000000000000" pitchFamily="2" charset="-78"/>
            </a:endParaRPr>
          </a:p>
          <a:p>
            <a:pPr algn="r"/>
            <a:r>
              <a:rPr lang="fa-IR" sz="2400" dirty="0" smtClean="0">
                <a:solidFill>
                  <a:srgbClr val="FFFF00"/>
                </a:solidFill>
                <a:cs typeface="B Titr" panose="00000700000000000000" pitchFamily="2" charset="-78"/>
              </a:rPr>
              <a:t>ز حسرت لب شيرين هنوز مي بينم             كه لاله مي دمد از خون ديده ي فرهاد</a:t>
            </a:r>
          </a:p>
          <a:p>
            <a:pPr algn="r"/>
            <a:r>
              <a:rPr lang="fa-IR" sz="2400" dirty="0" smtClean="0">
                <a:solidFill>
                  <a:srgbClr val="FFFF00"/>
                </a:solidFill>
                <a:cs typeface="B Titr" panose="00000700000000000000" pitchFamily="2" charset="-78"/>
              </a:rPr>
              <a:t>كل بيت اشاره به داستان دل دادگي فرهاد به شيرين و موضوع پيشنهادي شيرين كه كندن كوه بيستون است مي باشد . </a:t>
            </a:r>
          </a:p>
          <a:p>
            <a:pPr algn="r"/>
            <a:endParaRPr lang="fa-IR" sz="2400" dirty="0">
              <a:solidFill>
                <a:srgbClr val="FFFF00"/>
              </a:solidFill>
              <a:cs typeface="B Titr" panose="00000700000000000000" pitchFamily="2" charset="-78"/>
            </a:endParaRPr>
          </a:p>
          <a:p>
            <a:pPr algn="ctr"/>
            <a:r>
              <a:rPr lang="fa-IR" sz="2400" dirty="0" smtClean="0">
                <a:solidFill>
                  <a:srgbClr val="FFFF00"/>
                </a:solidFill>
                <a:cs typeface="B Titr" panose="00000700000000000000" pitchFamily="2" charset="-78"/>
              </a:rPr>
              <a:t>(اشعار ازحافظ)</a:t>
            </a:r>
          </a:p>
          <a:p>
            <a:pPr algn="r"/>
            <a:endParaRPr lang="fa-IR" sz="2400" dirty="0" smtClean="0">
              <a:cs typeface="B Titr" panose="00000700000000000000" pitchFamily="2" charset="-78"/>
            </a:endParaRPr>
          </a:p>
          <a:p>
            <a:pPr algn="r"/>
            <a:endParaRPr lang="fa-IR" sz="2400" dirty="0" smtClean="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18</a:t>
            </a:fld>
            <a:endParaRPr lang="zh-CN" altLang="en-US"/>
          </a:p>
        </p:txBody>
      </p:sp>
    </p:spTree>
    <p:extLst>
      <p:ext uri="{BB962C8B-B14F-4D97-AF65-F5344CB8AC3E}">
        <p14:creationId xmlns:p14="http://schemas.microsoft.com/office/powerpoint/2010/main" val="2863079356"/>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60" y="188640"/>
            <a:ext cx="8910736" cy="2369880"/>
          </a:xfrm>
          <a:prstGeom prst="rect">
            <a:avLst/>
          </a:prstGeom>
        </p:spPr>
        <p:txBody>
          <a:bodyPr wrap="square">
            <a:spAutoFit/>
          </a:bodyPr>
          <a:lstStyle/>
          <a:p>
            <a:pPr algn="r"/>
            <a:r>
              <a:rPr lang="fa-IR" sz="3600" dirty="0" smtClean="0">
                <a:solidFill>
                  <a:srgbClr val="FF0000"/>
                </a:solidFill>
                <a:cs typeface="B Titr" panose="00000700000000000000" pitchFamily="2" charset="-78"/>
              </a:rPr>
              <a:t>10-تضمین</a:t>
            </a:r>
            <a:r>
              <a:rPr lang="fa-IR" sz="2400" dirty="0" smtClean="0">
                <a:cs typeface="B Titr" panose="00000700000000000000" pitchFamily="2" charset="-78"/>
              </a:rPr>
              <a:t> </a:t>
            </a:r>
          </a:p>
          <a:p>
            <a:pPr algn="r"/>
            <a:r>
              <a:rPr lang="fa-IR" sz="2800" dirty="0" smtClean="0">
                <a:solidFill>
                  <a:srgbClr val="FFFF00"/>
                </a:solidFill>
                <a:cs typeface="B Titr" panose="00000700000000000000" pitchFamily="2" charset="-78"/>
              </a:rPr>
              <a:t>آن است که شاعر یا نویسنده در میان کلام ( شعر یا نثر ) خود آیه ، حدیث ، مصراع یا بیتی را از شاعر دیگر عیناً بیاورد . </a:t>
            </a:r>
          </a:p>
          <a:p>
            <a:pPr algn="r"/>
            <a:r>
              <a:rPr lang="fa-IR" sz="2800" dirty="0" smtClean="0">
                <a:cs typeface="B Titr" panose="00000700000000000000" pitchFamily="2" charset="-78"/>
              </a:rPr>
              <a:t>نکته : تضمین آشکار وپنهان دارد.</a:t>
            </a:r>
          </a:p>
          <a:p>
            <a:pPr algn="r"/>
            <a:r>
              <a:rPr lang="fa-IR" sz="2800" dirty="0" smtClean="0">
                <a:cs typeface="B Titr" panose="00000700000000000000" pitchFamily="2" charset="-78"/>
              </a:rPr>
              <a:t>نکته : معمولاً عبارت تضمین شده داخل گیومه قرار می گیرد . </a:t>
            </a:r>
            <a:endParaRPr lang="fa-IR" sz="2800" dirty="0">
              <a:cs typeface="B Titr" panose="00000700000000000000" pitchFamily="2" charset="-78"/>
            </a:endParaRPr>
          </a:p>
        </p:txBody>
      </p:sp>
      <p:sp>
        <p:nvSpPr>
          <p:cNvPr id="3" name="Rectangle 2"/>
          <p:cNvSpPr/>
          <p:nvPr/>
        </p:nvSpPr>
        <p:spPr>
          <a:xfrm>
            <a:off x="233264" y="2852936"/>
            <a:ext cx="8910736" cy="2308324"/>
          </a:xfrm>
          <a:prstGeom prst="rect">
            <a:avLst/>
          </a:prstGeom>
        </p:spPr>
        <p:txBody>
          <a:bodyPr wrap="square">
            <a:spAutoFit/>
          </a:bodyPr>
          <a:lstStyle/>
          <a:p>
            <a:pPr algn="r"/>
            <a:r>
              <a:rPr lang="fa-IR" sz="2400" dirty="0" smtClean="0">
                <a:solidFill>
                  <a:schemeClr val="accent3">
                    <a:lumMod val="40000"/>
                    <a:lumOff val="60000"/>
                  </a:schemeClr>
                </a:solidFill>
                <a:cs typeface="B Titr" panose="00000700000000000000" pitchFamily="2" charset="-78"/>
              </a:rPr>
              <a:t>مثال : چـه زنم چو نای هردم زنوای ساز او </a:t>
            </a:r>
          </a:p>
          <a:p>
            <a:pPr algn="r"/>
            <a:r>
              <a:rPr lang="fa-IR" sz="2400" dirty="0">
                <a:solidFill>
                  <a:schemeClr val="accent3">
                    <a:lumMod val="40000"/>
                    <a:lumOff val="60000"/>
                  </a:schemeClr>
                </a:solidFill>
                <a:cs typeface="B Titr" panose="00000700000000000000" pitchFamily="2" charset="-78"/>
              </a:rPr>
              <a:t> </a:t>
            </a:r>
            <a:r>
              <a:rPr lang="fa-IR" sz="2400" dirty="0" smtClean="0">
                <a:solidFill>
                  <a:schemeClr val="accent3">
                    <a:lumMod val="40000"/>
                    <a:lumOff val="60000"/>
                  </a:schemeClr>
                </a:solidFill>
                <a:cs typeface="B Titr" panose="00000700000000000000" pitchFamily="2" charset="-78"/>
              </a:rPr>
              <a:t>                                                                   دم که لسان غیب خوشتر بنوازد این نوا را </a:t>
            </a:r>
          </a:p>
          <a:p>
            <a:pPr algn="r"/>
            <a:r>
              <a:rPr lang="fa-IR" sz="2400" dirty="0" smtClean="0">
                <a:solidFill>
                  <a:schemeClr val="accent3">
                    <a:lumMod val="40000"/>
                    <a:lumOff val="60000"/>
                  </a:schemeClr>
                </a:solidFill>
                <a:cs typeface="B Titr" panose="00000700000000000000" pitchFamily="2" charset="-78"/>
              </a:rPr>
              <a:t>« همه شب در این امیدم که نسیم صبحگاهی</a:t>
            </a:r>
          </a:p>
          <a:p>
            <a:pPr algn="r"/>
            <a:r>
              <a:rPr lang="fa-IR" sz="2400" dirty="0">
                <a:solidFill>
                  <a:schemeClr val="accent3">
                    <a:lumMod val="40000"/>
                    <a:lumOff val="60000"/>
                  </a:schemeClr>
                </a:solidFill>
                <a:cs typeface="B Titr" panose="00000700000000000000" pitchFamily="2" charset="-78"/>
              </a:rPr>
              <a:t> </a:t>
            </a:r>
            <a:r>
              <a:rPr lang="fa-IR" sz="2400" dirty="0" smtClean="0">
                <a:solidFill>
                  <a:schemeClr val="accent3">
                    <a:lumMod val="40000"/>
                    <a:lumOff val="60000"/>
                  </a:schemeClr>
                </a:solidFill>
                <a:cs typeface="B Titr" panose="00000700000000000000" pitchFamily="2" charset="-78"/>
              </a:rPr>
              <a:t>                                                                بـه پیـام آشنـایی بنـوازد ایـن نـوا را » </a:t>
            </a:r>
          </a:p>
          <a:p>
            <a:pPr algn="r"/>
            <a:endParaRPr lang="fa-IR" sz="2400" dirty="0" smtClean="0">
              <a:solidFill>
                <a:schemeClr val="accent3">
                  <a:lumMod val="40000"/>
                  <a:lumOff val="60000"/>
                </a:schemeClr>
              </a:solidFill>
              <a:cs typeface="B Titr" panose="00000700000000000000" pitchFamily="2" charset="-78"/>
            </a:endParaRPr>
          </a:p>
          <a:p>
            <a:pPr algn="r"/>
            <a:r>
              <a:rPr lang="fa-IR" sz="2400" dirty="0" smtClean="0">
                <a:solidFill>
                  <a:srgbClr val="FF0000"/>
                </a:solidFill>
                <a:cs typeface="B Titr" panose="00000700000000000000" pitchFamily="2" charset="-78"/>
              </a:rPr>
              <a:t>توضیح : بیت دوم این شعر را شهریار از حافظ تضمین کرده است . </a:t>
            </a:r>
            <a:endParaRPr lang="fa-IR" sz="2400" dirty="0">
              <a:solidFill>
                <a:srgbClr val="FF0000"/>
              </a:solidFill>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19</a:t>
            </a:fld>
            <a:endParaRPr lang="zh-CN" altLang="en-US"/>
          </a:p>
        </p:txBody>
      </p:sp>
    </p:spTree>
    <p:extLst>
      <p:ext uri="{BB962C8B-B14F-4D97-AF65-F5344CB8AC3E}">
        <p14:creationId xmlns:p14="http://schemas.microsoft.com/office/powerpoint/2010/main" val="4057530756"/>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7504" y="116632"/>
            <a:ext cx="8902962" cy="6048672"/>
          </a:xfrm>
        </p:spPr>
        <p:txBody>
          <a:bodyPr/>
          <a:lstStyle/>
          <a:p>
            <a:pPr algn="r">
              <a:lnSpc>
                <a:spcPct val="150000"/>
              </a:lnSpc>
            </a:pPr>
            <a:r>
              <a:rPr lang="fa-IR" sz="2800" b="0" dirty="0" smtClean="0">
                <a:solidFill>
                  <a:srgbClr val="FF0000"/>
                </a:solidFill>
                <a:ea typeface="Times New Roman" panose="02020603050405020304" pitchFamily="18" charset="0"/>
                <a:cs typeface="B Titr" panose="00000700000000000000" pitchFamily="2" charset="-78"/>
              </a:rPr>
              <a:t>زبان و ادبیّات</a:t>
            </a:r>
            <a:r>
              <a:rPr lang="en-US"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t/>
            </a:r>
            <a:br>
              <a:rPr lang="en-US"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br>
            <a:r>
              <a:rPr lang="fa-IR" b="0" dirty="0" smtClean="0">
                <a:solidFill>
                  <a:schemeClr val="tx1"/>
                </a:solidFill>
                <a:ea typeface="Times New Roman" panose="02020603050405020304" pitchFamily="18" charset="0"/>
                <a:cs typeface="B Titr" panose="00000700000000000000" pitchFamily="2" charset="-78"/>
              </a:rPr>
              <a:t>به این دو جمله توجه کنید:</a:t>
            </a:r>
            <a:r>
              <a:rPr lang="en-US"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t/>
            </a:r>
            <a:br>
              <a:rPr lang="en-US" b="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الف) پیامبر (ص) دشنام نمی داد.</a:t>
            </a:r>
            <a:br>
              <a:rPr lang="fa-IR" b="0" dirty="0" smtClean="0">
                <a:solidFill>
                  <a:schemeClr val="tx1"/>
                </a:solidFill>
                <a:ea typeface="宋体" panose="02010600030101010101" pitchFamily="2" charset="-122"/>
                <a:cs typeface="B Titr" panose="00000700000000000000" pitchFamily="2" charset="-78"/>
              </a:rPr>
            </a:br>
            <a:r>
              <a:rPr lang="en-US" b="0" dirty="0" smtClean="0">
                <a:solidFill>
                  <a:srgbClr val="FFFF00"/>
                </a:solidFill>
                <a:ea typeface="宋体" panose="02010600030101010101" pitchFamily="2" charset="-122"/>
                <a:cs typeface="B Titr" panose="00000700000000000000" pitchFamily="2" charset="-78"/>
              </a:rPr>
              <a:t> </a:t>
            </a:r>
            <a:r>
              <a:rPr lang="fa-IR" b="0" dirty="0" smtClean="0">
                <a:solidFill>
                  <a:srgbClr val="FFFF00"/>
                </a:solidFill>
                <a:ea typeface="宋体" panose="02010600030101010101" pitchFamily="2" charset="-122"/>
                <a:cs typeface="B Titr" panose="00000700000000000000" pitchFamily="2" charset="-78"/>
              </a:rPr>
              <a:t>ب) پیامبر (ص) زبانش را به دشنام نمی آلود.</a:t>
            </a:r>
            <a:r>
              <a:rPr lang="en-US" b="0" dirty="0" smtClean="0">
                <a:solidFill>
                  <a:srgbClr val="FFFF00"/>
                </a:solidFill>
                <a:latin typeface="Arial" panose="020B0604020202020204" pitchFamily="34" charset="0"/>
                <a:ea typeface="宋体" panose="02010600030101010101" pitchFamily="2" charset="-122"/>
                <a:cs typeface="B Titr" panose="00000700000000000000" pitchFamily="2" charset="-78"/>
              </a:rPr>
              <a:t/>
            </a:r>
            <a:br>
              <a:rPr lang="en-US" b="0" dirty="0" smtClean="0">
                <a:solidFill>
                  <a:srgbClr val="FFFF00"/>
                </a:solidFill>
                <a:latin typeface="Arial" panose="020B0604020202020204" pitchFamily="34" charset="0"/>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الف) دندان های ایشان سفید بود.</a:t>
            </a:r>
            <a:r>
              <a:rPr lang="en-US"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b="0" dirty="0" smtClean="0">
                <a:solidFill>
                  <a:srgbClr val="FFFF00"/>
                </a:solidFill>
                <a:ea typeface="宋体" panose="02010600030101010101" pitchFamily="2" charset="-122"/>
                <a:cs typeface="B Titr" panose="00000700000000000000" pitchFamily="2" charset="-78"/>
              </a:rPr>
              <a:t>ب) دندان های ایشان چون دانه های مروارید می درخشید.</a:t>
            </a:r>
            <a:r>
              <a:rPr lang="fa-IR" b="0" dirty="0" smtClean="0">
                <a:solidFill>
                  <a:schemeClr val="tx1"/>
                </a:solidFill>
                <a:ea typeface="宋体" panose="02010600030101010101" pitchFamily="2" charset="-122"/>
                <a:cs typeface="B Titr" panose="00000700000000000000" pitchFamily="2" charset="-78"/>
              </a:rPr>
              <a:t/>
            </a:r>
            <a:br>
              <a:rPr lang="fa-IR" b="0" dirty="0" smtClean="0">
                <a:solidFill>
                  <a:schemeClr val="tx1"/>
                </a:solidFill>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در جمله های «الف» و «ب» پیام یکسانی به کار رفته است</a:t>
            </a:r>
            <a:br>
              <a:rPr lang="fa-IR" b="0" dirty="0" smtClean="0">
                <a:solidFill>
                  <a:schemeClr val="tx1"/>
                </a:solidFill>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 امّا جمله ها ی «ب» زیباتر و دل پذیرتراست.</a:t>
            </a:r>
            <a:r>
              <a:rPr lang="en-US" b="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b="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علّت زیبایی جمله ی دوم به کارگیری آرایه های ادبی (تشبیه، کنایه، تضاد و ...) است.</a:t>
            </a:r>
            <a:r>
              <a:rPr lang="fa-IR" b="0" dirty="0" smtClean="0">
                <a:solidFill>
                  <a:srgbClr val="FFFF00"/>
                </a:solidFill>
                <a:ea typeface="宋体" panose="02010600030101010101" pitchFamily="2" charset="-122"/>
                <a:cs typeface="B Titr" panose="00000700000000000000" pitchFamily="2" charset="-78"/>
              </a:rPr>
              <a:t> </a:t>
            </a:r>
            <a:br>
              <a:rPr lang="fa-IR" b="0" dirty="0" smtClean="0">
                <a:solidFill>
                  <a:srgbClr val="FFFF00"/>
                </a:solidFill>
                <a:ea typeface="宋体" panose="02010600030101010101" pitchFamily="2" charset="-122"/>
                <a:cs typeface="B Titr" panose="00000700000000000000" pitchFamily="2" charset="-78"/>
              </a:rPr>
            </a:br>
            <a:r>
              <a:rPr lang="fa-IR" b="0" dirty="0" smtClean="0">
                <a:solidFill>
                  <a:srgbClr val="FFFF00"/>
                </a:solidFill>
                <a:ea typeface="宋体" panose="02010600030101010101" pitchFamily="2" charset="-122"/>
                <a:cs typeface="B Titr" panose="00000700000000000000" pitchFamily="2" charset="-78"/>
              </a:rPr>
              <a:t>به جمله های «ب»، جمله های ادبی (ادبیّات) می گویند.</a:t>
            </a:r>
            <a:r>
              <a:rPr lang="en-US" b="0" dirty="0" smtClean="0">
                <a:solidFill>
                  <a:srgbClr val="FFFF00"/>
                </a:solidFill>
                <a:latin typeface="Arial" panose="020B0604020202020204" pitchFamily="34" charset="0"/>
                <a:ea typeface="宋体" panose="02010600030101010101" pitchFamily="2" charset="-122"/>
                <a:cs typeface="B Titr" panose="00000700000000000000" pitchFamily="2" charset="-78"/>
              </a:rPr>
              <a:t/>
            </a:r>
            <a:br>
              <a:rPr lang="en-US" b="0" dirty="0" smtClean="0">
                <a:solidFill>
                  <a:srgbClr val="FFFF00"/>
                </a:solidFill>
                <a:latin typeface="Arial" panose="020B0604020202020204" pitchFamily="34" charset="0"/>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 </a:t>
            </a:r>
            <a:r>
              <a:rPr lang="fa-IR" b="0" dirty="0" smtClean="0">
                <a:solidFill>
                  <a:srgbClr val="FF0000"/>
                </a:solidFill>
                <a:ea typeface="宋体" panose="02010600030101010101" pitchFamily="2" charset="-122"/>
                <a:cs typeface="B Titr" panose="00000700000000000000" pitchFamily="2" charset="-78"/>
              </a:rPr>
              <a:t>هرگاه بخواهیم مقصود خود را بیان کنیم، از «زبان» </a:t>
            </a:r>
            <a:r>
              <a:rPr lang="fa-IR" b="0" dirty="0" smtClean="0">
                <a:solidFill>
                  <a:schemeClr val="tx1"/>
                </a:solidFill>
                <a:ea typeface="宋体" panose="02010600030101010101" pitchFamily="2" charset="-122"/>
                <a:cs typeface="B Titr" panose="00000700000000000000" pitchFamily="2" charset="-78"/>
              </a:rPr>
              <a:t>استفاده می کنیم.</a:t>
            </a:r>
            <a:br>
              <a:rPr lang="fa-IR" b="0" dirty="0" smtClean="0">
                <a:solidFill>
                  <a:schemeClr val="tx1"/>
                </a:solidFill>
                <a:ea typeface="宋体" panose="02010600030101010101" pitchFamily="2" charset="-122"/>
                <a:cs typeface="B Titr" panose="00000700000000000000" pitchFamily="2" charset="-78"/>
              </a:rPr>
            </a:br>
            <a:r>
              <a:rPr lang="fa-IR" b="0" dirty="0" smtClean="0">
                <a:solidFill>
                  <a:schemeClr val="tx1"/>
                </a:solidFill>
                <a:ea typeface="宋体" panose="02010600030101010101" pitchFamily="2" charset="-122"/>
                <a:cs typeface="B Titr" panose="00000700000000000000" pitchFamily="2" charset="-78"/>
              </a:rPr>
              <a:t> اما وقتی بخواهیم همان مقصود و منظور را زیباتر و تأثیرگذارتر بگوییم، </a:t>
            </a:r>
            <a:br>
              <a:rPr lang="fa-IR" b="0" dirty="0" smtClean="0">
                <a:solidFill>
                  <a:schemeClr val="tx1"/>
                </a:solidFill>
                <a:ea typeface="宋体" panose="02010600030101010101" pitchFamily="2" charset="-122"/>
                <a:cs typeface="B Titr" panose="00000700000000000000" pitchFamily="2" charset="-78"/>
              </a:rPr>
            </a:br>
            <a:r>
              <a:rPr lang="fa-IR" b="0" dirty="0" smtClean="0">
                <a:solidFill>
                  <a:srgbClr val="FF0000"/>
                </a:solidFill>
                <a:ea typeface="宋体" panose="02010600030101010101" pitchFamily="2" charset="-122"/>
                <a:cs typeface="B Titr" panose="00000700000000000000" pitchFamily="2" charset="-78"/>
              </a:rPr>
              <a:t>از ادبیّات بهره می گیریم.</a:t>
            </a:r>
            <a:endParaRPr lang="fa-IR" dirty="0" smtClean="0">
              <a:solidFill>
                <a:srgbClr val="FF0000"/>
              </a:solidFill>
              <a:ea typeface="宋体" panose="02010600030101010101" pitchFamily="2" charset="-122"/>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dirty="0" smtClean="0">
                <a:solidFill>
                  <a:srgbClr val="FF0000"/>
                </a:solidFill>
                <a:cs typeface="B Titr" panose="00000700000000000000" pitchFamily="2" charset="-78"/>
              </a:rPr>
              <a:t>مدرس  :  مسعود پادری</a:t>
            </a:r>
            <a:endParaRPr lang="zh-CN" altLang="en-US" dirty="0">
              <a:solidFill>
                <a:srgbClr val="FF000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a:defRPr/>
            </a:pPr>
            <a:fld id="{869A3435-068E-4053-AD4D-18F9FC3532D4}" type="slidenum">
              <a:rPr lang="zh-CN" altLang="en-US" smtClean="0"/>
              <a:pPr>
                <a:defRPr/>
              </a:pPr>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856984" cy="5262979"/>
          </a:xfrm>
          <a:prstGeom prst="rect">
            <a:avLst/>
          </a:prstGeom>
        </p:spPr>
        <p:txBody>
          <a:bodyPr wrap="square">
            <a:spAutoFit/>
          </a:bodyPr>
          <a:lstStyle/>
          <a:p>
            <a:pPr algn="r"/>
            <a:r>
              <a:rPr lang="fa-IR" sz="2800" dirty="0" smtClean="0">
                <a:solidFill>
                  <a:srgbClr val="FF0000"/>
                </a:solidFill>
                <a:cs typeface="B Titr" panose="00000700000000000000" pitchFamily="2" charset="-78"/>
              </a:rPr>
              <a:t>11-واج آرایی ( نغمه ی حروف ) </a:t>
            </a:r>
          </a:p>
          <a:p>
            <a:pPr algn="r"/>
            <a:r>
              <a:rPr lang="fa-IR" sz="2800" dirty="0" smtClean="0">
                <a:solidFill>
                  <a:srgbClr val="FFFF00"/>
                </a:solidFill>
                <a:cs typeface="B Titr" panose="00000700000000000000" pitchFamily="2" charset="-78"/>
              </a:rPr>
              <a:t>تکرار یک واج ( صامت یا مصوت ) است ، </a:t>
            </a:r>
            <a:r>
              <a:rPr lang="fa-IR" sz="2800" dirty="0" smtClean="0">
                <a:cs typeface="B Titr" panose="00000700000000000000" pitchFamily="2" charset="-78"/>
              </a:rPr>
              <a:t> </a:t>
            </a:r>
            <a:r>
              <a:rPr lang="fa-IR" sz="2800" dirty="0" smtClean="0">
                <a:solidFill>
                  <a:srgbClr val="FFFF00"/>
                </a:solidFill>
                <a:cs typeface="B Titr" panose="00000700000000000000" pitchFamily="2" charset="-78"/>
              </a:rPr>
              <a:t>در کلمه های یک مصراع یا یک بیت یا عبارت نثر به گونه ای که کلام را آهنگین می کند و بر تاثیر سخن بیافزاید این تکرار آگاهانه ی صدای حروف </a:t>
            </a:r>
            <a:r>
              <a:rPr lang="fa-IR" sz="2800" dirty="0" smtClean="0">
                <a:cs typeface="B Titr" panose="00000700000000000000" pitchFamily="2" charset="-78"/>
              </a:rPr>
              <a:t>(( واج )) </a:t>
            </a:r>
            <a:r>
              <a:rPr lang="fa-IR" sz="2800" dirty="0" smtClean="0">
                <a:solidFill>
                  <a:srgbClr val="FFFF00"/>
                </a:solidFill>
                <a:cs typeface="B Titr" panose="00000700000000000000" pitchFamily="2" charset="-78"/>
              </a:rPr>
              <a:t>را </a:t>
            </a:r>
          </a:p>
          <a:p>
            <a:pPr algn="r"/>
            <a:r>
              <a:rPr lang="fa-IR" sz="2800" dirty="0" smtClean="0">
                <a:solidFill>
                  <a:srgbClr val="FFFF00"/>
                </a:solidFill>
                <a:cs typeface="B Titr" panose="00000700000000000000" pitchFamily="2" charset="-78"/>
              </a:rPr>
              <a:t>« واج آرایی » گویند . </a:t>
            </a:r>
            <a:endParaRPr lang="en-US" sz="2800" dirty="0" smtClean="0">
              <a:solidFill>
                <a:srgbClr val="FFFF00"/>
              </a:solidFill>
              <a:cs typeface="B Titr" panose="00000700000000000000" pitchFamily="2" charset="-78"/>
            </a:endParaRPr>
          </a:p>
          <a:p>
            <a:pPr algn="r"/>
            <a:endParaRPr lang="fa-IR" sz="2800" dirty="0" smtClean="0">
              <a:cs typeface="B Titr" panose="00000700000000000000" pitchFamily="2" charset="-78"/>
            </a:endParaRPr>
          </a:p>
          <a:p>
            <a:pPr algn="r"/>
            <a:r>
              <a:rPr lang="fa-IR" sz="2800" dirty="0" smtClean="0">
                <a:cs typeface="B Titr" panose="00000700000000000000" pitchFamily="2" charset="-78"/>
              </a:rPr>
              <a:t>مثال : خیزید و خز آرید که هنگام خزان است </a:t>
            </a:r>
          </a:p>
          <a:p>
            <a:pPr algn="r"/>
            <a:r>
              <a:rPr lang="fa-IR" sz="2800" dirty="0">
                <a:cs typeface="B Titr" panose="00000700000000000000" pitchFamily="2" charset="-78"/>
              </a:rPr>
              <a:t> </a:t>
            </a:r>
            <a:r>
              <a:rPr lang="fa-IR" sz="2800" dirty="0" smtClean="0">
                <a:cs typeface="B Titr" panose="00000700000000000000" pitchFamily="2" charset="-78"/>
              </a:rPr>
              <a:t>                                            باد خنـک از جـانب خـوارزم وزان اسـت</a:t>
            </a:r>
          </a:p>
          <a:p>
            <a:pPr algn="r"/>
            <a:endParaRPr lang="fa-IR" sz="2800" dirty="0">
              <a:cs typeface="B Titr" panose="00000700000000000000" pitchFamily="2" charset="-78"/>
            </a:endParaRPr>
          </a:p>
          <a:p>
            <a:pPr algn="r"/>
            <a:endParaRPr lang="fa-IR" sz="2800" dirty="0" smtClean="0">
              <a:cs typeface="B Titr" panose="00000700000000000000" pitchFamily="2" charset="-78"/>
            </a:endParaRPr>
          </a:p>
          <a:p>
            <a:pPr algn="r"/>
            <a:r>
              <a:rPr lang="fa-IR" sz="2800" dirty="0" smtClean="0">
                <a:cs typeface="B Titr" panose="00000700000000000000" pitchFamily="2" charset="-78"/>
              </a:rPr>
              <a:t>توضیح : در این بیت تکرار واج « خ » و « ز » باعث ایجاد موسیقی درونی شده است . </a:t>
            </a:r>
            <a:endParaRPr lang="fa-IR" sz="2800" dirty="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20</a:t>
            </a:fld>
            <a:endParaRPr lang="zh-CN" altLang="en-US"/>
          </a:p>
        </p:txBody>
      </p:sp>
    </p:spTree>
    <p:extLst>
      <p:ext uri="{BB962C8B-B14F-4D97-AF65-F5344CB8AC3E}">
        <p14:creationId xmlns:p14="http://schemas.microsoft.com/office/powerpoint/2010/main" val="36923616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763" y="333375"/>
            <a:ext cx="892968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algn="l" rtl="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fa-IR" sz="3200" dirty="0" smtClean="0">
                <a:solidFill>
                  <a:srgbClr val="FF0000"/>
                </a:solidFill>
                <a:cs typeface="B Titr" panose="00000700000000000000" pitchFamily="2" charset="-78"/>
              </a:rPr>
              <a:t>تکرار</a:t>
            </a:r>
            <a:endParaRPr lang="fa-IR" sz="3200" dirty="0">
              <a:solidFill>
                <a:srgbClr val="FF0000"/>
              </a:solidFill>
              <a:cs typeface="B Titr" panose="00000700000000000000" pitchFamily="2" charset="-78"/>
            </a:endParaRPr>
          </a:p>
          <a:p>
            <a:pPr algn="r" eaLnBrk="1" hangingPunct="1"/>
            <a:r>
              <a:rPr lang="fa-IR" sz="2800" dirty="0" smtClean="0">
                <a:solidFill>
                  <a:srgbClr val="FFFF00"/>
                </a:solidFill>
                <a:cs typeface="B Titr" panose="00000700000000000000" pitchFamily="2" charset="-78"/>
              </a:rPr>
              <a:t>هرگاه نویسنده بخواهد بر چیزی تأکید کند، آن را تکرار می کند.</a:t>
            </a:r>
          </a:p>
          <a:p>
            <a:pPr algn="r" eaLnBrk="1" hangingPunct="1"/>
            <a:r>
              <a:rPr lang="fa-IR" sz="2800" dirty="0" smtClean="0">
                <a:solidFill>
                  <a:srgbClr val="FFFF00"/>
                </a:solidFill>
                <a:cs typeface="B Titr" panose="00000700000000000000" pitchFamily="2" charset="-78"/>
              </a:rPr>
              <a:t> این تکرار آگاهانه بر تأثیر سخن می افزاید.</a:t>
            </a:r>
          </a:p>
          <a:p>
            <a:pPr algn="r" eaLnBrk="1" hangingPunct="1"/>
            <a:r>
              <a:rPr lang="fa-IR" sz="2800" dirty="0" smtClean="0">
                <a:solidFill>
                  <a:srgbClr val="FFFF00"/>
                </a:solidFill>
                <a:cs typeface="B Titr" panose="00000700000000000000" pitchFamily="2" charset="-78"/>
              </a:rPr>
              <a:t> </a:t>
            </a:r>
            <a:r>
              <a:rPr lang="fa-IR" sz="2400" dirty="0" smtClean="0">
                <a:cs typeface="B Titr" panose="00000700000000000000" pitchFamily="2" charset="-78"/>
              </a:rPr>
              <a:t>طاهره </a:t>
            </a:r>
            <a:r>
              <a:rPr lang="fa-IR" sz="2400" dirty="0">
                <a:cs typeface="B Titr" panose="00000700000000000000" pitchFamily="2" charset="-78"/>
              </a:rPr>
              <a:t>صفارزاده در شعر «انتظار» ، ظهور کردنِ امام زمان (عج) را چنین تکرار کرده است:</a:t>
            </a:r>
          </a:p>
          <a:p>
            <a:pPr algn="r" eaLnBrk="1" hangingPunct="1"/>
            <a:r>
              <a:rPr lang="fa-IR" sz="2400" dirty="0">
                <a:cs typeface="B Titr" panose="00000700000000000000" pitchFamily="2" charset="-78"/>
              </a:rPr>
              <a:t>«ظهور کن</a:t>
            </a:r>
          </a:p>
          <a:p>
            <a:pPr algn="r" eaLnBrk="1" hangingPunct="1"/>
            <a:r>
              <a:rPr lang="fa-IR" sz="2400" dirty="0">
                <a:cs typeface="B Titr" panose="00000700000000000000" pitchFamily="2" charset="-78"/>
              </a:rPr>
              <a:t>ظهور کن که منتظرت هستم</a:t>
            </a:r>
          </a:p>
          <a:p>
            <a:pPr algn="r" eaLnBrk="1" hangingPunct="1"/>
            <a:r>
              <a:rPr lang="fa-IR" sz="2400" dirty="0">
                <a:cs typeface="B Titr" panose="00000700000000000000" pitchFamily="2" charset="-78"/>
              </a:rPr>
              <a:t>ظهور کن که منتظرت هستم.»</a:t>
            </a:r>
          </a:p>
          <a:p>
            <a:pPr algn="r" eaLnBrk="1" hangingPunct="1"/>
            <a:r>
              <a:rPr lang="fa-IR" sz="2400" dirty="0">
                <a:solidFill>
                  <a:srgbClr val="FFFF00"/>
                </a:solidFill>
                <a:cs typeface="B Titr" panose="00000700000000000000" pitchFamily="2" charset="-78"/>
              </a:rPr>
              <a:t>مثال دیگر:</a:t>
            </a:r>
          </a:p>
          <a:p>
            <a:pPr algn="r" eaLnBrk="1" hangingPunct="1"/>
            <a:r>
              <a:rPr lang="fa-IR" sz="2400" dirty="0">
                <a:solidFill>
                  <a:srgbClr val="FFFF00"/>
                </a:solidFill>
                <a:cs typeface="B Titr" panose="00000700000000000000" pitchFamily="2" charset="-78"/>
              </a:rPr>
              <a:t>دلم می خواهد تمام تمام این قلب کوچولوی کوچولو را مثل یک خانه ی قشنگ کوچولو، به کسی بدهم که خیلی خیلی دوستش دارم.</a:t>
            </a:r>
          </a:p>
          <a:p>
            <a:pPr algn="r" eaLnBrk="1" hangingPunct="1"/>
            <a:r>
              <a:rPr lang="fa-IR" sz="2400" dirty="0">
                <a:solidFill>
                  <a:srgbClr val="FFFF00"/>
                </a:solidFill>
                <a:cs typeface="B Titr" panose="00000700000000000000" pitchFamily="2" charset="-78"/>
              </a:rPr>
              <a:t>می بینید که نویسنده بعضی کلمه ها را تکرار کرده است.</a:t>
            </a:r>
          </a:p>
        </p:txBody>
      </p:sp>
      <p:sp>
        <p:nvSpPr>
          <p:cNvPr id="3" name="Slide Number Placeholder 2"/>
          <p:cNvSpPr>
            <a:spLocks noGrp="1"/>
          </p:cNvSpPr>
          <p:nvPr>
            <p:ph type="sldNum" sz="quarter" idx="12"/>
          </p:nvPr>
        </p:nvSpPr>
        <p:spPr/>
        <p:txBody>
          <a:bodyPr/>
          <a:lstStyle/>
          <a:p>
            <a:pPr>
              <a:defRPr/>
            </a:pPr>
            <a:fld id="{EE2363A2-35B5-47EA-9D54-1C57098DF307}" type="slidenum">
              <a:rPr lang="zh-CN" altLang="en-US" smtClean="0"/>
              <a:pPr>
                <a:defRPr/>
              </a:pPr>
              <a:t>21</a:t>
            </a:fld>
            <a:endParaRPr lang="zh-CN" altLang="en-US"/>
          </a:p>
        </p:txBody>
      </p:sp>
      <p:sp>
        <p:nvSpPr>
          <p:cNvPr id="5" name="Footer Placeholder 2"/>
          <p:cNvSpPr>
            <a:spLocks noGrp="1"/>
          </p:cNvSpPr>
          <p:nvPr>
            <p:ph type="ftr" sz="quarter" idx="11"/>
          </p:nvPr>
        </p:nvSpPr>
        <p:spPr/>
        <p:txBody>
          <a:bodyPr/>
          <a:lstStyle/>
          <a:p>
            <a:pPr>
              <a:defRPr/>
            </a:pPr>
            <a:r>
              <a:rPr lang="fa-IR" altLang="zh-CN" dirty="0" smtClean="0">
                <a:solidFill>
                  <a:srgbClr val="FF0000"/>
                </a:solidFill>
                <a:cs typeface="B Titr" panose="00000700000000000000" pitchFamily="2" charset="-78"/>
              </a:rPr>
              <a:t>مدرس  </a:t>
            </a:r>
            <a:r>
              <a:rPr lang="fa-IR" altLang="zh-CN" dirty="0">
                <a:solidFill>
                  <a:srgbClr val="FF0000"/>
                </a:solidFill>
                <a:cs typeface="B Titr" panose="00000700000000000000" pitchFamily="2" charset="-78"/>
              </a:rPr>
              <a:t>:  مسعود پادری</a:t>
            </a:r>
            <a:endParaRPr lang="zh-CN" altLang="en-US" dirty="0">
              <a:solidFill>
                <a:srgbClr val="FF0000"/>
              </a:solidFill>
              <a:cs typeface="B Titr" panose="00000700000000000000" pitchFamily="2" charset="-78"/>
            </a:endParaRPr>
          </a:p>
          <a:p>
            <a:pP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305342"/>
            <a:ext cx="8856984" cy="3416320"/>
          </a:xfrm>
          <a:prstGeom prst="rect">
            <a:avLst/>
          </a:prstGeom>
        </p:spPr>
        <p:txBody>
          <a:bodyPr wrap="square">
            <a:spAutoFit/>
          </a:bodyPr>
          <a:lstStyle/>
          <a:p>
            <a:pPr algn="r"/>
            <a:r>
              <a:rPr lang="fa-IR" sz="2400" dirty="0" smtClean="0">
                <a:cs typeface="B Titr" panose="00000700000000000000" pitchFamily="2" charset="-78"/>
              </a:rPr>
              <a:t> </a:t>
            </a:r>
            <a:r>
              <a:rPr lang="fa-IR" sz="2400" dirty="0">
                <a:cs typeface="B Titr" panose="00000700000000000000" pitchFamily="2" charset="-78"/>
              </a:rPr>
              <a:t>آن است كه دو كلمه جناس از نظر شكل ظاهري و تلفظ كاملاً يكسان ، اما از جهت معني با هم فرق دارند . </a:t>
            </a:r>
          </a:p>
          <a:p>
            <a:pPr algn="r"/>
            <a:r>
              <a:rPr lang="fa-IR" sz="2400" dirty="0">
                <a:cs typeface="B Titr" panose="00000700000000000000" pitchFamily="2" charset="-78"/>
              </a:rPr>
              <a:t>مثال :عشـق شـوري در نهـاد ما نهـاد  </a:t>
            </a:r>
            <a:r>
              <a:rPr lang="fa-IR" sz="2400" dirty="0" smtClean="0">
                <a:cs typeface="B Titr" panose="00000700000000000000" pitchFamily="2" charset="-78"/>
              </a:rPr>
              <a:t>   </a:t>
            </a:r>
            <a:r>
              <a:rPr lang="fa-IR" sz="2400" dirty="0">
                <a:cs typeface="B Titr" panose="00000700000000000000" pitchFamily="2" charset="-78"/>
              </a:rPr>
              <a:t>جـان </a:t>
            </a:r>
            <a:r>
              <a:rPr lang="fa-IR" sz="2400" dirty="0" smtClean="0">
                <a:cs typeface="B Titr" panose="00000700000000000000" pitchFamily="2" charset="-78"/>
              </a:rPr>
              <a:t>ما </a:t>
            </a:r>
            <a:r>
              <a:rPr lang="fa-IR" sz="2400" dirty="0">
                <a:cs typeface="B Titr" panose="00000700000000000000" pitchFamily="2" charset="-78"/>
              </a:rPr>
              <a:t>در </a:t>
            </a:r>
            <a:r>
              <a:rPr lang="fa-IR" sz="2400" dirty="0" smtClean="0">
                <a:cs typeface="B Titr" panose="00000700000000000000" pitchFamily="2" charset="-78"/>
              </a:rPr>
              <a:t>بوته </a:t>
            </a:r>
            <a:r>
              <a:rPr lang="fa-IR" sz="2400" dirty="0">
                <a:cs typeface="B Titr" panose="00000700000000000000" pitchFamily="2" charset="-78"/>
              </a:rPr>
              <a:t>ي </a:t>
            </a:r>
            <a:r>
              <a:rPr lang="fa-IR" sz="2400" dirty="0" smtClean="0">
                <a:cs typeface="B Titr" panose="00000700000000000000" pitchFamily="2" charset="-78"/>
              </a:rPr>
              <a:t>سـودا </a:t>
            </a:r>
            <a:r>
              <a:rPr lang="fa-IR" sz="2400" dirty="0">
                <a:cs typeface="B Titr" panose="00000700000000000000" pitchFamily="2" charset="-78"/>
              </a:rPr>
              <a:t>نهــاد        </a:t>
            </a:r>
            <a:endParaRPr lang="fa-IR" sz="2000" dirty="0">
              <a:cs typeface="B Titr" panose="00000700000000000000" pitchFamily="2" charset="-78"/>
            </a:endParaRPr>
          </a:p>
          <a:p>
            <a:pPr algn="r"/>
            <a:r>
              <a:rPr lang="fa-IR" sz="2400" dirty="0">
                <a:cs typeface="B Titr" panose="00000700000000000000" pitchFamily="2" charset="-78"/>
              </a:rPr>
              <a:t>                     </a:t>
            </a:r>
            <a:r>
              <a:rPr lang="fa-IR" sz="2400" dirty="0" smtClean="0">
                <a:cs typeface="B Titr" panose="00000700000000000000" pitchFamily="2" charset="-78"/>
              </a:rPr>
              <a:t>             </a:t>
            </a:r>
            <a:r>
              <a:rPr lang="fa-IR" sz="2400" dirty="0">
                <a:solidFill>
                  <a:srgbClr val="FFFF00"/>
                </a:solidFill>
                <a:cs typeface="B Titr" panose="00000700000000000000" pitchFamily="2" charset="-78"/>
              </a:rPr>
              <a:t>وجود و سرشت   </a:t>
            </a:r>
            <a:r>
              <a:rPr lang="fa-IR" sz="2400" dirty="0" smtClean="0">
                <a:solidFill>
                  <a:srgbClr val="FFFF00"/>
                </a:solidFill>
                <a:cs typeface="B Titr" panose="00000700000000000000" pitchFamily="2" charset="-78"/>
              </a:rPr>
              <a:t>                                                          </a:t>
            </a:r>
            <a:r>
              <a:rPr lang="fa-IR" sz="2400" dirty="0">
                <a:solidFill>
                  <a:srgbClr val="FFFF00"/>
                </a:solidFill>
                <a:cs typeface="B Titr" panose="00000700000000000000" pitchFamily="2" charset="-78"/>
              </a:rPr>
              <a:t>قرارداد</a:t>
            </a:r>
          </a:p>
          <a:p>
            <a:pPr algn="r"/>
            <a:r>
              <a:rPr lang="fa-IR" sz="2400" dirty="0">
                <a:cs typeface="B Titr" panose="00000700000000000000" pitchFamily="2" charset="-78"/>
              </a:rPr>
              <a:t>بهـرام كه گور مي گرفتي همه عمر        ديدي كه چگونه گور بهـرام گرفت  </a:t>
            </a:r>
          </a:p>
          <a:p>
            <a:pPr algn="r"/>
            <a:r>
              <a:rPr lang="fa-IR" sz="2400" dirty="0">
                <a:solidFill>
                  <a:srgbClr val="FFFF00"/>
                </a:solidFill>
                <a:cs typeface="B Titr" panose="00000700000000000000" pitchFamily="2" charset="-78"/>
              </a:rPr>
              <a:t>          گور خر                                                                  </a:t>
            </a:r>
            <a:r>
              <a:rPr lang="fa-IR" sz="2400" dirty="0" smtClean="0">
                <a:solidFill>
                  <a:srgbClr val="FFFF00"/>
                </a:solidFill>
                <a:cs typeface="B Titr" panose="00000700000000000000" pitchFamily="2" charset="-78"/>
              </a:rPr>
              <a:t>         </a:t>
            </a:r>
            <a:r>
              <a:rPr lang="fa-IR" sz="2400" dirty="0">
                <a:solidFill>
                  <a:srgbClr val="FFFF00"/>
                </a:solidFill>
                <a:cs typeface="B Titr" panose="00000700000000000000" pitchFamily="2" charset="-78"/>
              </a:rPr>
              <a:t>قبر</a:t>
            </a:r>
          </a:p>
          <a:p>
            <a:pPr algn="r"/>
            <a:r>
              <a:rPr lang="fa-IR" sz="2400" dirty="0">
                <a:cs typeface="B Titr" panose="00000700000000000000" pitchFamily="2" charset="-78"/>
              </a:rPr>
              <a:t>كار پاكان را قيـاس از خـود مگير       گر چه باشد در نوشتن شير ، شير </a:t>
            </a:r>
          </a:p>
          <a:p>
            <a:pPr algn="r"/>
            <a:r>
              <a:rPr lang="fa-IR" sz="2400" dirty="0">
                <a:cs typeface="B Titr" panose="00000700000000000000" pitchFamily="2" charset="-78"/>
              </a:rPr>
              <a:t>                                                                                           </a:t>
            </a:r>
            <a:r>
              <a:rPr lang="fa-IR" sz="2400" dirty="0">
                <a:solidFill>
                  <a:srgbClr val="FFFF00"/>
                </a:solidFill>
                <a:cs typeface="B Titr" panose="00000700000000000000" pitchFamily="2" charset="-78"/>
              </a:rPr>
              <a:t>شير خوردني   نام حيوان</a:t>
            </a:r>
          </a:p>
          <a:p>
            <a:pPr algn="r"/>
            <a:r>
              <a:rPr lang="fa-IR" sz="2400" dirty="0">
                <a:cs typeface="B Titr" panose="00000700000000000000" pitchFamily="2" charset="-78"/>
              </a:rPr>
              <a:t>نكته : جناس هم در شعر و هم در نثر به كار مي رود . </a:t>
            </a:r>
          </a:p>
        </p:txBody>
      </p:sp>
      <p:sp>
        <p:nvSpPr>
          <p:cNvPr id="5" name="Rectangle 4"/>
          <p:cNvSpPr/>
          <p:nvPr/>
        </p:nvSpPr>
        <p:spPr>
          <a:xfrm>
            <a:off x="7020272" y="404664"/>
            <a:ext cx="1427961" cy="584775"/>
          </a:xfrm>
          <a:prstGeom prst="rect">
            <a:avLst/>
          </a:prstGeom>
        </p:spPr>
        <p:txBody>
          <a:bodyPr wrap="square">
            <a:spAutoFit/>
          </a:bodyPr>
          <a:lstStyle/>
          <a:p>
            <a:pPr algn="r"/>
            <a:r>
              <a:rPr lang="fa-IR" sz="3200" dirty="0">
                <a:solidFill>
                  <a:srgbClr val="FFFF00"/>
                </a:solidFill>
                <a:cs typeface="B Titr" panose="00000700000000000000" pitchFamily="2" charset="-78"/>
              </a:rPr>
              <a:t>جناس</a:t>
            </a:r>
          </a:p>
        </p:txBody>
      </p:sp>
      <p:sp>
        <p:nvSpPr>
          <p:cNvPr id="3" name="Slide Number Placeholder 2"/>
          <p:cNvSpPr>
            <a:spLocks noGrp="1"/>
          </p:cNvSpPr>
          <p:nvPr>
            <p:ph type="sldNum" sz="quarter" idx="12"/>
          </p:nvPr>
        </p:nvSpPr>
        <p:spPr/>
        <p:txBody>
          <a:bodyPr/>
          <a:lstStyle/>
          <a:p>
            <a:pPr>
              <a:defRPr/>
            </a:pPr>
            <a:fld id="{EE2363A2-35B5-47EA-9D54-1C57098DF307}" type="slidenum">
              <a:rPr lang="zh-CN" altLang="en-US" smtClean="0"/>
              <a:pPr>
                <a:defRPr/>
              </a:pPr>
              <a:t>22</a:t>
            </a:fld>
            <a:endParaRPr lang="zh-CN" altLang="en-US"/>
          </a:p>
        </p:txBody>
      </p:sp>
      <p:sp>
        <p:nvSpPr>
          <p:cNvPr id="6" name="Footer Placeholder 2"/>
          <p:cNvSpPr>
            <a:spLocks noGrp="1"/>
          </p:cNvSpPr>
          <p:nvPr>
            <p:ph type="ftr" sz="quarter" idx="11"/>
          </p:nvPr>
        </p:nvSpPr>
        <p:spPr/>
        <p:txBody>
          <a:bodyPr/>
          <a:lstStyle/>
          <a:p>
            <a:pPr>
              <a:defRPr/>
            </a:pPr>
            <a:r>
              <a:rPr lang="fa-IR" altLang="zh-CN" dirty="0" smtClean="0">
                <a:solidFill>
                  <a:srgbClr val="FF0000"/>
                </a:solidFill>
                <a:cs typeface="B Titr" panose="00000700000000000000" pitchFamily="2" charset="-78"/>
              </a:rPr>
              <a:t>مدرس  </a:t>
            </a:r>
            <a:r>
              <a:rPr lang="fa-IR" altLang="zh-CN" dirty="0">
                <a:solidFill>
                  <a:srgbClr val="FF0000"/>
                </a:solidFill>
                <a:cs typeface="B Titr" panose="00000700000000000000" pitchFamily="2" charset="-78"/>
              </a:rPr>
              <a:t>:  مسعود پادری</a:t>
            </a:r>
            <a:endParaRPr lang="zh-CN" altLang="en-US" dirty="0">
              <a:solidFill>
                <a:srgbClr val="FF0000"/>
              </a:solidFill>
              <a:cs typeface="B Titr" panose="00000700000000000000" pitchFamily="2" charset="-78"/>
            </a:endParaRPr>
          </a:p>
          <a:p>
            <a:pPr>
              <a:defRPr/>
            </a:pPr>
            <a:endParaRPr lang="zh-CN" altLang="en-US" dirty="0"/>
          </a:p>
        </p:txBody>
      </p:sp>
    </p:spTree>
    <p:extLst>
      <p:ext uri="{BB962C8B-B14F-4D97-AF65-F5344CB8AC3E}">
        <p14:creationId xmlns:p14="http://schemas.microsoft.com/office/powerpoint/2010/main" val="286296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388424" cy="2308324"/>
          </a:xfrm>
          <a:prstGeom prst="rect">
            <a:avLst/>
          </a:prstGeom>
        </p:spPr>
        <p:txBody>
          <a:bodyPr wrap="square">
            <a:spAutoFit/>
          </a:bodyPr>
          <a:lstStyle/>
          <a:p>
            <a:pPr algn="r"/>
            <a:r>
              <a:rPr lang="fa-IR" sz="2400" dirty="0" smtClean="0">
                <a:solidFill>
                  <a:srgbClr val="FF0000"/>
                </a:solidFill>
                <a:cs typeface="B Titr" panose="00000700000000000000" pitchFamily="2" charset="-78"/>
              </a:rPr>
              <a:t> </a:t>
            </a:r>
          </a:p>
          <a:p>
            <a:pPr algn="r"/>
            <a:r>
              <a:rPr lang="fa-IR" sz="2400" dirty="0" smtClean="0">
                <a:solidFill>
                  <a:srgbClr val="FFFF00"/>
                </a:solidFill>
                <a:cs typeface="B Titr" panose="00000700000000000000" pitchFamily="2" charset="-78"/>
              </a:rPr>
              <a:t>1-درکدام بیت آرایه ی مبالغه به کاررفته است؟</a:t>
            </a:r>
          </a:p>
          <a:p>
            <a:pPr algn="r"/>
            <a:r>
              <a:rPr lang="fa-IR" sz="2400" dirty="0" smtClean="0">
                <a:solidFill>
                  <a:srgbClr val="FF0000"/>
                </a:solidFill>
                <a:cs typeface="B Titr" panose="00000700000000000000" pitchFamily="2" charset="-78"/>
              </a:rPr>
              <a:t>1-تاشام نیفتادصدای تبرازگوش       شدتوده درآن باغ سحرهیمه ی بسیار</a:t>
            </a:r>
          </a:p>
          <a:p>
            <a:pPr algn="r"/>
            <a:r>
              <a:rPr lang="fa-IR" sz="2400" dirty="0" smtClean="0">
                <a:solidFill>
                  <a:srgbClr val="FF0000"/>
                </a:solidFill>
                <a:cs typeface="B Titr" panose="00000700000000000000" pitchFamily="2" charset="-78"/>
              </a:rPr>
              <a:t>2-خوشا آنان که الله یارشان بی     به حمد و قل هو الله کار شان بی</a:t>
            </a:r>
          </a:p>
          <a:p>
            <a:pPr algn="r"/>
            <a:r>
              <a:rPr lang="fa-IR" sz="2400" dirty="0" smtClean="0">
                <a:solidFill>
                  <a:srgbClr val="FF0000"/>
                </a:solidFill>
                <a:cs typeface="B Titr" panose="00000700000000000000" pitchFamily="2" charset="-78"/>
              </a:rPr>
              <a:t>3-زبهرنیایش سروتن بشست            یکی پاک جای پرستش بجست</a:t>
            </a:r>
          </a:p>
          <a:p>
            <a:pPr algn="r"/>
            <a:r>
              <a:rPr lang="fa-IR" sz="2400" dirty="0" smtClean="0">
                <a:solidFill>
                  <a:srgbClr val="FF0000"/>
                </a:solidFill>
                <a:cs typeface="B Titr" panose="00000700000000000000" pitchFamily="2" charset="-78"/>
              </a:rPr>
              <a:t>4-خروشیدوجوشیدوبرکندخاک     زسمش زمین شدهمه چاک چاک  </a:t>
            </a:r>
            <a:endParaRPr lang="fa-IR" sz="2400" dirty="0">
              <a:solidFill>
                <a:srgbClr val="FF0000"/>
              </a:solidFill>
              <a:cs typeface="B Titr" panose="00000700000000000000" pitchFamily="2" charset="-78"/>
            </a:endParaRPr>
          </a:p>
        </p:txBody>
      </p:sp>
      <p:sp>
        <p:nvSpPr>
          <p:cNvPr id="3" name="Rectangle 2"/>
          <p:cNvSpPr/>
          <p:nvPr/>
        </p:nvSpPr>
        <p:spPr>
          <a:xfrm>
            <a:off x="539552" y="2780928"/>
            <a:ext cx="8244408" cy="2308324"/>
          </a:xfrm>
          <a:prstGeom prst="rect">
            <a:avLst/>
          </a:prstGeom>
        </p:spPr>
        <p:txBody>
          <a:bodyPr wrap="square">
            <a:spAutoFit/>
          </a:bodyPr>
          <a:lstStyle/>
          <a:p>
            <a:pPr algn="r"/>
            <a:r>
              <a:rPr lang="fa-IR" sz="2400" dirty="0" smtClean="0">
                <a:cs typeface="B Titr" panose="00000700000000000000" pitchFamily="2" charset="-78"/>
              </a:rPr>
              <a:t> </a:t>
            </a:r>
          </a:p>
          <a:p>
            <a:pPr algn="r"/>
            <a:r>
              <a:rPr lang="fa-IR" sz="2400" dirty="0" smtClean="0">
                <a:solidFill>
                  <a:srgbClr val="FFFF00"/>
                </a:solidFill>
                <a:cs typeface="B Titr" panose="00000700000000000000" pitchFamily="2" charset="-78"/>
              </a:rPr>
              <a:t>2 -درکدام بیت آرایه ی مبالغه</a:t>
            </a:r>
            <a:r>
              <a:rPr lang="fa-IR" sz="2400" u="sng" dirty="0" smtClean="0">
                <a:solidFill>
                  <a:srgbClr val="FFFF00"/>
                </a:solidFill>
                <a:cs typeface="B Titr" panose="00000700000000000000" pitchFamily="2" charset="-78"/>
              </a:rPr>
              <a:t> وجودندارد</a:t>
            </a:r>
            <a:r>
              <a:rPr lang="fa-IR" sz="2400" dirty="0" smtClean="0">
                <a:solidFill>
                  <a:srgbClr val="FFFF00"/>
                </a:solidFill>
                <a:cs typeface="B Titr" panose="00000700000000000000" pitchFamily="2" charset="-78"/>
              </a:rPr>
              <a:t>؟ </a:t>
            </a:r>
          </a:p>
          <a:p>
            <a:pPr algn="r"/>
            <a:r>
              <a:rPr lang="fa-IR" sz="2400" dirty="0" smtClean="0">
                <a:cs typeface="B Titr" panose="00000700000000000000" pitchFamily="2" charset="-78"/>
              </a:rPr>
              <a:t>1-نابرده رنج گنج میسرنمی شود        مزدآن گرفت جان برادرکه کارکرد</a:t>
            </a:r>
          </a:p>
          <a:p>
            <a:pPr algn="r"/>
            <a:r>
              <a:rPr lang="fa-IR" sz="2400" dirty="0" smtClean="0">
                <a:cs typeface="B Titr" panose="00000700000000000000" pitchFamily="2" charset="-78"/>
              </a:rPr>
              <a:t>2- شود کوه آهن چو دریای آب          اگر بشنود نام افراسیاب</a:t>
            </a:r>
          </a:p>
          <a:p>
            <a:pPr algn="r"/>
            <a:r>
              <a:rPr lang="fa-IR" sz="2400" dirty="0" smtClean="0">
                <a:cs typeface="B Titr" panose="00000700000000000000" pitchFamily="2" charset="-78"/>
              </a:rPr>
              <a:t>3-میانش به خنجر به دونیم کرد          دل جادوان زو پر از بیم کرد</a:t>
            </a:r>
          </a:p>
          <a:p>
            <a:pPr algn="r"/>
            <a:r>
              <a:rPr lang="fa-IR" sz="2400" dirty="0" smtClean="0">
                <a:cs typeface="B Titr" panose="00000700000000000000" pitchFamily="2" charset="-78"/>
              </a:rPr>
              <a:t>4-چورستم بدیدش برانگیخت اسب     بدوتاخت مانندآذرگشسب</a:t>
            </a:r>
            <a:endParaRPr lang="fa-IR" sz="2400" dirty="0">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5" end="5"/>
                                            </p:txEl>
                                          </p:spTgt>
                                        </p:tgtEl>
                                        <p:attrNameLst>
                                          <p:attrName>style.color</p:attrName>
                                        </p:attrNameLst>
                                      </p:cBhvr>
                                      <p:to>
                                        <p:clrVal>
                                          <a:srgbClr val="0C0C0C"/>
                                        </p:clrVal>
                                      </p:to>
                                    </p:set>
                                    <p:set>
                                      <p:cBhvr>
                                        <p:cTn id="7" dur="500" fill="hold"/>
                                        <p:tgtEl>
                                          <p:spTgt spid="2">
                                            <p:txEl>
                                              <p:pRg st="5" end="5"/>
                                            </p:txEl>
                                          </p:spTgt>
                                        </p:tgtEl>
                                        <p:attrNameLst>
                                          <p:attrName>fillcolor</p:attrName>
                                        </p:attrNameLst>
                                      </p:cBhvr>
                                      <p:to>
                                        <p:clrVal>
                                          <a:srgbClr val="0C0C0C"/>
                                        </p:clrVal>
                                      </p:to>
                                    </p:set>
                                    <p:set>
                                      <p:cBhvr>
                                        <p:cTn id="8" dur="500" fill="hold"/>
                                        <p:tgtEl>
                                          <p:spTgt spid="2">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2" end="2"/>
                                            </p:txEl>
                                          </p:spTgt>
                                        </p:tgtEl>
                                        <p:attrNameLst>
                                          <p:attrName>style.color</p:attrName>
                                        </p:attrNameLst>
                                      </p:cBhvr>
                                      <p:to>
                                        <p:clrVal>
                                          <a:srgbClr val="FF0000"/>
                                        </p:clrVal>
                                      </p:to>
                                    </p:set>
                                    <p:set>
                                      <p:cBhvr>
                                        <p:cTn id="13" dur="500" fill="hold"/>
                                        <p:tgtEl>
                                          <p:spTgt spid="3">
                                            <p:txEl>
                                              <p:pRg st="2" end="2"/>
                                            </p:txEl>
                                          </p:spTgt>
                                        </p:tgtEl>
                                        <p:attrNameLst>
                                          <p:attrName>fillcolor</p:attrName>
                                        </p:attrNameLst>
                                      </p:cBhvr>
                                      <p:to>
                                        <p:clrVal>
                                          <a:srgbClr val="FF0000"/>
                                        </p:clrVal>
                                      </p:to>
                                    </p:set>
                                    <p:set>
                                      <p:cBhvr>
                                        <p:cTn id="14"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48464" cy="1938992"/>
          </a:xfrm>
          <a:prstGeom prst="rect">
            <a:avLst/>
          </a:prstGeom>
        </p:spPr>
        <p:txBody>
          <a:bodyPr wrap="square">
            <a:spAutoFit/>
          </a:bodyPr>
          <a:lstStyle/>
          <a:p>
            <a:pPr algn="r"/>
            <a:r>
              <a:rPr lang="fa-IR" sz="2400" dirty="0" smtClean="0">
                <a:solidFill>
                  <a:srgbClr val="FF0000"/>
                </a:solidFill>
                <a:cs typeface="B Titr" panose="00000700000000000000" pitchFamily="2" charset="-78"/>
              </a:rPr>
              <a:t>3-درکدام گزینه آرایه ی تلمیح به کار</a:t>
            </a:r>
            <a:r>
              <a:rPr lang="fa-IR" sz="2400" u="sng" dirty="0" smtClean="0">
                <a:solidFill>
                  <a:srgbClr val="FF0000"/>
                </a:solidFill>
                <a:cs typeface="B Titr" panose="00000700000000000000" pitchFamily="2" charset="-78"/>
              </a:rPr>
              <a:t>نرفته</a:t>
            </a:r>
            <a:r>
              <a:rPr lang="fa-IR" sz="2400" dirty="0" smtClean="0">
                <a:solidFill>
                  <a:srgbClr val="FF0000"/>
                </a:solidFill>
                <a:cs typeface="B Titr" panose="00000700000000000000" pitchFamily="2" charset="-78"/>
              </a:rPr>
              <a:t> است؟</a:t>
            </a:r>
          </a:p>
          <a:p>
            <a:pPr algn="r"/>
            <a:r>
              <a:rPr lang="fa-IR" sz="2400" dirty="0" smtClean="0">
                <a:cs typeface="B Titr" panose="00000700000000000000" pitchFamily="2" charset="-78"/>
              </a:rPr>
              <a:t>1-عشق بادشوارورزیدن خوش است      چون خلیل ازشعله گل چیدن خوش است</a:t>
            </a:r>
          </a:p>
          <a:p>
            <a:pPr algn="r"/>
            <a:r>
              <a:rPr lang="fa-IR" sz="2400" dirty="0" smtClean="0">
                <a:cs typeface="B Titr" panose="00000700000000000000" pitchFamily="2" charset="-78"/>
              </a:rPr>
              <a:t>2-بیستون برسرراه است،مبادازشیرین     خبری گفته وغمگین دل فرهادکنید</a:t>
            </a:r>
          </a:p>
          <a:p>
            <a:pPr algn="r"/>
            <a:r>
              <a:rPr lang="fa-IR" sz="2400" dirty="0" smtClean="0">
                <a:cs typeface="B Titr" panose="00000700000000000000" pitchFamily="2" charset="-78"/>
              </a:rPr>
              <a:t>3-ذات علی(علیه السلام)دروازه ی شهرعلم است</a:t>
            </a:r>
          </a:p>
          <a:p>
            <a:pPr algn="r"/>
            <a:r>
              <a:rPr lang="fa-IR" sz="2400" dirty="0" smtClean="0">
                <a:cs typeface="B Titr" panose="00000700000000000000" pitchFamily="2" charset="-78"/>
              </a:rPr>
              <a:t>4-انیس کنج تنهایی کتاب است              فروغ صبح دانایی کتاب است  </a:t>
            </a:r>
            <a:endParaRPr lang="fa-IR" sz="2400" dirty="0">
              <a:cs typeface="B Titr" panose="00000700000000000000" pitchFamily="2" charset="-78"/>
            </a:endParaRPr>
          </a:p>
        </p:txBody>
      </p:sp>
      <p:sp>
        <p:nvSpPr>
          <p:cNvPr id="4" name="Rectangle 3"/>
          <p:cNvSpPr/>
          <p:nvPr/>
        </p:nvSpPr>
        <p:spPr>
          <a:xfrm>
            <a:off x="395536" y="2996952"/>
            <a:ext cx="8532440" cy="2308324"/>
          </a:xfrm>
          <a:prstGeom prst="rect">
            <a:avLst/>
          </a:prstGeom>
        </p:spPr>
        <p:txBody>
          <a:bodyPr wrap="square">
            <a:spAutoFit/>
          </a:bodyPr>
          <a:lstStyle/>
          <a:p>
            <a:pPr algn="r"/>
            <a:r>
              <a:rPr lang="fa-IR" sz="2400" dirty="0">
                <a:cs typeface="B Titr" panose="00000700000000000000" pitchFamily="2" charset="-78"/>
              </a:rPr>
              <a:t> </a:t>
            </a:r>
          </a:p>
          <a:p>
            <a:pPr algn="r"/>
            <a:r>
              <a:rPr lang="fa-IR" sz="2400" dirty="0" smtClean="0">
                <a:solidFill>
                  <a:srgbClr val="FF0000"/>
                </a:solidFill>
                <a:cs typeface="B Titr" panose="00000700000000000000" pitchFamily="2" charset="-78"/>
              </a:rPr>
              <a:t>4-درکدام </a:t>
            </a:r>
            <a:r>
              <a:rPr lang="fa-IR" sz="2400" dirty="0">
                <a:solidFill>
                  <a:srgbClr val="FF0000"/>
                </a:solidFill>
                <a:cs typeface="B Titr" panose="00000700000000000000" pitchFamily="2" charset="-78"/>
              </a:rPr>
              <a:t>گزینه کلمات متضادمشاهده می شود؟</a:t>
            </a:r>
          </a:p>
          <a:p>
            <a:pPr algn="r"/>
            <a:r>
              <a:rPr lang="fa-IR" sz="2400" dirty="0">
                <a:cs typeface="B Titr" panose="00000700000000000000" pitchFamily="2" charset="-78"/>
              </a:rPr>
              <a:t>1-سحرآمدموًذن بانگ برداشت </a:t>
            </a:r>
            <a:r>
              <a:rPr lang="fa-IR" sz="2400" dirty="0" smtClean="0">
                <a:cs typeface="B Titr" panose="00000700000000000000" pitchFamily="2" charset="-78"/>
              </a:rPr>
              <a:t>          زجابرخیز </a:t>
            </a:r>
            <a:r>
              <a:rPr lang="fa-IR" sz="2400" dirty="0">
                <a:cs typeface="B Titr" panose="00000700000000000000" pitchFamily="2" charset="-78"/>
              </a:rPr>
              <a:t>هنگام نمازاست</a:t>
            </a:r>
          </a:p>
          <a:p>
            <a:pPr algn="r"/>
            <a:r>
              <a:rPr lang="fa-IR" sz="2400" dirty="0">
                <a:cs typeface="B Titr" panose="00000700000000000000" pitchFamily="2" charset="-78"/>
              </a:rPr>
              <a:t>2-کم گوی گزیده گوی چون </a:t>
            </a:r>
            <a:r>
              <a:rPr lang="fa-IR" sz="2400" dirty="0" smtClean="0">
                <a:cs typeface="B Titr" panose="00000700000000000000" pitchFamily="2" charset="-78"/>
              </a:rPr>
              <a:t>دّر          </a:t>
            </a:r>
            <a:r>
              <a:rPr lang="fa-IR" sz="2400" dirty="0">
                <a:cs typeface="B Titr" panose="00000700000000000000" pitchFamily="2" charset="-78"/>
              </a:rPr>
              <a:t>کز کم تو جهان شو د پر</a:t>
            </a:r>
          </a:p>
          <a:p>
            <a:pPr algn="r"/>
            <a:r>
              <a:rPr lang="fa-IR" sz="2400" dirty="0">
                <a:cs typeface="B Titr" panose="00000700000000000000" pitchFamily="2" charset="-78"/>
              </a:rPr>
              <a:t>3-دست دردست این رفیق </a:t>
            </a:r>
            <a:r>
              <a:rPr lang="fa-IR" sz="2400" dirty="0" smtClean="0">
                <a:cs typeface="B Titr" panose="00000700000000000000" pitchFamily="2" charset="-78"/>
              </a:rPr>
              <a:t>عزیز         </a:t>
            </a:r>
            <a:r>
              <a:rPr lang="fa-IR" sz="2400" dirty="0">
                <a:cs typeface="B Titr" panose="00000700000000000000" pitchFamily="2" charset="-78"/>
              </a:rPr>
              <a:t>مختصرمی شودزمان مسیرزمان</a:t>
            </a:r>
          </a:p>
          <a:p>
            <a:pPr algn="r"/>
            <a:r>
              <a:rPr lang="fa-IR" sz="2400" dirty="0">
                <a:cs typeface="B Titr" panose="00000700000000000000" pitchFamily="2" charset="-78"/>
              </a:rPr>
              <a:t>4-درخاک طلب بذردعاکاشته </a:t>
            </a:r>
            <a:r>
              <a:rPr lang="fa-IR" sz="2400" dirty="0" smtClean="0">
                <a:cs typeface="B Titr" panose="00000700000000000000" pitchFamily="2" charset="-78"/>
              </a:rPr>
              <a:t>ام       </a:t>
            </a:r>
            <a:r>
              <a:rPr lang="fa-IR" sz="2400" dirty="0">
                <a:cs typeface="B Titr" panose="00000700000000000000" pitchFamily="2" charset="-78"/>
              </a:rPr>
              <a:t>باران اجابت تو را می طلبم  </a:t>
            </a:r>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24</a:t>
            </a:fld>
            <a:endParaRPr lang="zh-CN" altLang="en-US"/>
          </a:p>
        </p:txBody>
      </p:sp>
      <p:sp>
        <p:nvSpPr>
          <p:cNvPr id="6" name="Footer Placeholder 2"/>
          <p:cNvSpPr txBox="1">
            <a:spLocks/>
          </p:cNvSpPr>
          <p:nvPr/>
        </p:nvSpPr>
        <p:spPr>
          <a:xfrm>
            <a:off x="3491880" y="6173787"/>
            <a:ext cx="2895600" cy="365125"/>
          </a:xfrm>
          <a:prstGeom prst="rect">
            <a:avLst/>
          </a:prstGeom>
        </p:spPr>
        <p:txBody>
          <a:bodyPr vert="horz" wrap="square" lIns="91440" tIns="45720" rIns="91440" bIns="45720" numCol="1" anchor="ctr" anchorCtr="0" compatLnSpc="1">
            <a:prstTxWarp prst="textNoShape">
              <a:avLst/>
            </a:prstTxWarp>
          </a:bodyPr>
          <a:lstStyle>
            <a:defPPr>
              <a:defRPr lang="zh-CN"/>
            </a:defPPr>
            <a:lvl1pPr algn="ctr" rtl="0" eaLnBrk="1" fontAlgn="base" hangingPunct="1">
              <a:spcBef>
                <a:spcPct val="0"/>
              </a:spcBef>
              <a:spcAft>
                <a:spcPct val="0"/>
              </a:spcAft>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fa-IR" altLang="zh-CN" smtClean="0">
                <a:solidFill>
                  <a:srgbClr val="FF0000"/>
                </a:solidFill>
                <a:cs typeface="B Titr" panose="00000700000000000000" pitchFamily="2" charset="-78"/>
              </a:rPr>
              <a:t>مدرس  :  مسعود پادری</a:t>
            </a:r>
            <a:endParaRPr lang="zh-CN" altLang="en-US" smtClean="0">
              <a:solidFill>
                <a:srgbClr val="FF0000"/>
              </a:solidFill>
              <a:cs typeface="B Titr" panose="00000700000000000000" pitchFamily="2" charset="-78"/>
            </a:endParaRPr>
          </a:p>
          <a:p>
            <a:pPr>
              <a:defRPr/>
            </a:pPr>
            <a:endParaRPr lang="zh-CN" altLang="en-US" dirty="0"/>
          </a:p>
        </p:txBody>
      </p:sp>
    </p:spTree>
    <p:extLst>
      <p:ext uri="{BB962C8B-B14F-4D97-AF65-F5344CB8AC3E}">
        <p14:creationId xmlns:p14="http://schemas.microsoft.com/office/powerpoint/2010/main" val="3263511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rgbClr val="FFFF00"/>
                                        </p:clrVal>
                                      </p:to>
                                    </p:set>
                                    <p:set>
                                      <p:cBhvr>
                                        <p:cTn id="7" dur="500" fill="hold"/>
                                        <p:tgtEl>
                                          <p:spTgt spid="2">
                                            <p:txEl>
                                              <p:pRg st="4" end="4"/>
                                            </p:txEl>
                                          </p:spTgt>
                                        </p:tgtEl>
                                        <p:attrNameLst>
                                          <p:attrName>fillcolor</p:attrName>
                                        </p:attrNameLst>
                                      </p:cBhvr>
                                      <p:to>
                                        <p:clrVal>
                                          <a:srgbClr val="FFFF00"/>
                                        </p:clrVal>
                                      </p:to>
                                    </p:set>
                                    <p:set>
                                      <p:cBhvr>
                                        <p:cTn id="8" dur="500" fill="hold"/>
                                        <p:tgtEl>
                                          <p:spTgt spid="2">
                                            <p:txEl>
                                              <p:pRg st="4" end="4"/>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3" end="3"/>
                                            </p:txEl>
                                          </p:spTgt>
                                        </p:tgtEl>
                                        <p:attrNameLst>
                                          <p:attrName>style.color</p:attrName>
                                        </p:attrNameLst>
                                      </p:cBhvr>
                                      <p:to>
                                        <p:clrVal>
                                          <a:srgbClr val="FFFF00"/>
                                        </p:clrVal>
                                      </p:to>
                                    </p:set>
                                    <p:set>
                                      <p:cBhvr>
                                        <p:cTn id="13" dur="500" fill="hold"/>
                                        <p:tgtEl>
                                          <p:spTgt spid="4">
                                            <p:txEl>
                                              <p:pRg st="3" end="3"/>
                                            </p:txEl>
                                          </p:spTgt>
                                        </p:tgtEl>
                                        <p:attrNameLst>
                                          <p:attrName>fillcolor</p:attrName>
                                        </p:attrNameLst>
                                      </p:cBhvr>
                                      <p:to>
                                        <p:clrVal>
                                          <a:srgbClr val="FFFF00"/>
                                        </p:clrVal>
                                      </p:to>
                                    </p:set>
                                    <p:set>
                                      <p:cBhvr>
                                        <p:cTn id="14"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8856984" cy="2246769"/>
          </a:xfrm>
          <a:prstGeom prst="rect">
            <a:avLst/>
          </a:prstGeom>
        </p:spPr>
        <p:txBody>
          <a:bodyPr wrap="square">
            <a:spAutoFit/>
          </a:bodyPr>
          <a:lstStyle/>
          <a:p>
            <a:pPr algn="r"/>
            <a:r>
              <a:rPr lang="fa-IR" sz="2800" dirty="0" smtClean="0">
                <a:cs typeface="B Titr" panose="00000700000000000000" pitchFamily="2" charset="-78"/>
              </a:rPr>
              <a:t> </a:t>
            </a:r>
            <a:r>
              <a:rPr lang="fa-IR" sz="2800" dirty="0" smtClean="0">
                <a:solidFill>
                  <a:srgbClr val="FF0000"/>
                </a:solidFill>
                <a:cs typeface="B Titr" panose="00000700000000000000" pitchFamily="2" charset="-78"/>
              </a:rPr>
              <a:t>5- درکدام گزینه آرایه ی تضادیاطباق به کار</a:t>
            </a:r>
            <a:r>
              <a:rPr lang="fa-IR" sz="2800" u="sng" dirty="0" smtClean="0">
                <a:solidFill>
                  <a:srgbClr val="FF0000"/>
                </a:solidFill>
                <a:cs typeface="B Titr" panose="00000700000000000000" pitchFamily="2" charset="-78"/>
              </a:rPr>
              <a:t>نرفته </a:t>
            </a:r>
            <a:r>
              <a:rPr lang="fa-IR" sz="2800" dirty="0" smtClean="0">
                <a:solidFill>
                  <a:srgbClr val="FF0000"/>
                </a:solidFill>
                <a:cs typeface="B Titr" panose="00000700000000000000" pitchFamily="2" charset="-78"/>
              </a:rPr>
              <a:t>است؟</a:t>
            </a:r>
          </a:p>
          <a:p>
            <a:pPr algn="r"/>
            <a:r>
              <a:rPr lang="fa-IR" sz="2800" dirty="0" smtClean="0">
                <a:cs typeface="B Titr" panose="00000700000000000000" pitchFamily="2" charset="-78"/>
              </a:rPr>
              <a:t>1-من از بیگا نگان هرگز ننالم           که بامن هرچه کرد آن آشناکرد</a:t>
            </a:r>
          </a:p>
          <a:p>
            <a:pPr algn="r"/>
            <a:r>
              <a:rPr lang="fa-IR" sz="2800" dirty="0" smtClean="0">
                <a:cs typeface="B Titr" panose="00000700000000000000" pitchFamily="2" charset="-78"/>
              </a:rPr>
              <a:t>2-عمرگرانمایه دراین صرف شد        تاچه خورم صیف وچه پوشم شتا</a:t>
            </a:r>
          </a:p>
          <a:p>
            <a:pPr algn="r"/>
            <a:r>
              <a:rPr lang="fa-IR" sz="2800" dirty="0" smtClean="0">
                <a:cs typeface="B Titr" panose="00000700000000000000" pitchFamily="2" charset="-78"/>
              </a:rPr>
              <a:t>3-گربه ی مسکین اگرپرداشتی        تخم گنجشک از جهان برداشتی</a:t>
            </a:r>
          </a:p>
          <a:p>
            <a:pPr algn="r"/>
            <a:r>
              <a:rPr lang="fa-IR" sz="2800" dirty="0" smtClean="0">
                <a:cs typeface="B Titr" panose="00000700000000000000" pitchFamily="2" charset="-78"/>
              </a:rPr>
              <a:t>4- نیک باش و بد ت گویند               به که بد با شی و نیکت بینند </a:t>
            </a:r>
            <a:endParaRPr lang="fa-IR" sz="2800" dirty="0">
              <a:cs typeface="B Titr" panose="00000700000000000000" pitchFamily="2" charset="-78"/>
            </a:endParaRPr>
          </a:p>
        </p:txBody>
      </p:sp>
      <p:sp>
        <p:nvSpPr>
          <p:cNvPr id="4" name="Rectangle 3"/>
          <p:cNvSpPr/>
          <p:nvPr/>
        </p:nvSpPr>
        <p:spPr>
          <a:xfrm>
            <a:off x="687317" y="3284984"/>
            <a:ext cx="8316416" cy="2308324"/>
          </a:xfrm>
          <a:prstGeom prst="rect">
            <a:avLst/>
          </a:prstGeom>
        </p:spPr>
        <p:txBody>
          <a:bodyPr wrap="square">
            <a:spAutoFit/>
          </a:bodyPr>
          <a:lstStyle/>
          <a:p>
            <a:pPr algn="r"/>
            <a:r>
              <a:rPr lang="fa-IR" sz="2400" dirty="0">
                <a:cs typeface="B Titr" panose="00000700000000000000" pitchFamily="2" charset="-78"/>
              </a:rPr>
              <a:t> </a:t>
            </a:r>
          </a:p>
          <a:p>
            <a:pPr algn="r"/>
            <a:r>
              <a:rPr lang="fa-IR" sz="2400" dirty="0" smtClean="0">
                <a:solidFill>
                  <a:srgbClr val="FF0000"/>
                </a:solidFill>
                <a:cs typeface="B Titr" panose="00000700000000000000" pitchFamily="2" charset="-78"/>
              </a:rPr>
              <a:t>6-درکدام </a:t>
            </a:r>
            <a:r>
              <a:rPr lang="fa-IR" sz="2400" dirty="0">
                <a:solidFill>
                  <a:srgbClr val="FF0000"/>
                </a:solidFill>
                <a:cs typeface="B Titr" panose="00000700000000000000" pitchFamily="2" charset="-78"/>
              </a:rPr>
              <a:t>گزینه صنعت تناسب یامراعات نظیر دیده </a:t>
            </a:r>
            <a:r>
              <a:rPr lang="fa-IR" sz="2400" dirty="0" smtClean="0">
                <a:solidFill>
                  <a:srgbClr val="FF0000"/>
                </a:solidFill>
                <a:cs typeface="B Titr" panose="00000700000000000000" pitchFamily="2" charset="-78"/>
              </a:rPr>
              <a:t>نمی </a:t>
            </a:r>
            <a:r>
              <a:rPr lang="fa-IR" sz="2400" dirty="0">
                <a:solidFill>
                  <a:srgbClr val="FF0000"/>
                </a:solidFill>
                <a:cs typeface="B Titr" panose="00000700000000000000" pitchFamily="2" charset="-78"/>
              </a:rPr>
              <a:t>شود؟</a:t>
            </a:r>
          </a:p>
          <a:p>
            <a:pPr algn="r"/>
            <a:r>
              <a:rPr lang="fa-IR" sz="2400" dirty="0">
                <a:cs typeface="B Titr" panose="00000700000000000000" pitchFamily="2" charset="-78"/>
              </a:rPr>
              <a:t>1-زورزش میاسای وکوشنده باش </a:t>
            </a:r>
            <a:r>
              <a:rPr lang="fa-IR" sz="2400" dirty="0" smtClean="0">
                <a:cs typeface="B Titr" panose="00000700000000000000" pitchFamily="2" charset="-78"/>
              </a:rPr>
              <a:t>        که </a:t>
            </a:r>
            <a:r>
              <a:rPr lang="fa-IR" sz="2400" dirty="0">
                <a:cs typeface="B Titr" panose="00000700000000000000" pitchFamily="2" charset="-78"/>
              </a:rPr>
              <a:t>بنیادگیتی به کوشندگی است</a:t>
            </a:r>
          </a:p>
          <a:p>
            <a:pPr algn="r"/>
            <a:r>
              <a:rPr lang="fa-IR" sz="2400" dirty="0">
                <a:cs typeface="B Titr" panose="00000700000000000000" pitchFamily="2" charset="-78"/>
              </a:rPr>
              <a:t>2-درخاک طلب بذردعاکاشته </a:t>
            </a:r>
            <a:r>
              <a:rPr lang="fa-IR" sz="2400" dirty="0" smtClean="0">
                <a:cs typeface="B Titr" panose="00000700000000000000" pitchFamily="2" charset="-78"/>
              </a:rPr>
              <a:t>ام          </a:t>
            </a:r>
            <a:r>
              <a:rPr lang="fa-IR" sz="2400" dirty="0">
                <a:cs typeface="B Titr" panose="00000700000000000000" pitchFamily="2" charset="-78"/>
              </a:rPr>
              <a:t>باران اجابت تو را می طلبم</a:t>
            </a:r>
          </a:p>
          <a:p>
            <a:pPr algn="r"/>
            <a:r>
              <a:rPr lang="fa-IR" sz="2400" dirty="0">
                <a:cs typeface="B Titr" panose="00000700000000000000" pitchFamily="2" charset="-78"/>
              </a:rPr>
              <a:t>3-به دست آهن تفته کردن </a:t>
            </a:r>
            <a:r>
              <a:rPr lang="fa-IR" sz="2400" dirty="0" smtClean="0">
                <a:cs typeface="B Titr" panose="00000700000000000000" pitchFamily="2" charset="-78"/>
              </a:rPr>
              <a:t>خمیر        </a:t>
            </a:r>
            <a:r>
              <a:rPr lang="fa-IR" sz="2400" dirty="0">
                <a:cs typeface="B Titr" panose="00000700000000000000" pitchFamily="2" charset="-78"/>
              </a:rPr>
              <a:t>به از دست بر سینه پیش امیر</a:t>
            </a:r>
          </a:p>
          <a:p>
            <a:pPr algn="r"/>
            <a:r>
              <a:rPr lang="fa-IR" sz="2400" dirty="0">
                <a:cs typeface="B Titr" panose="00000700000000000000" pitchFamily="2" charset="-78"/>
              </a:rPr>
              <a:t>4-کم گوی گزیده گوی چون </a:t>
            </a:r>
            <a:r>
              <a:rPr lang="fa-IR" sz="2400" dirty="0" smtClean="0">
                <a:cs typeface="B Titr" panose="00000700000000000000" pitchFamily="2" charset="-78"/>
              </a:rPr>
              <a:t>دّر         </a:t>
            </a:r>
            <a:r>
              <a:rPr lang="fa-IR" sz="2400" dirty="0">
                <a:cs typeface="B Titr" panose="00000700000000000000" pitchFamily="2" charset="-78"/>
              </a:rPr>
              <a:t>کز کم تو جهان شو د پر</a:t>
            </a:r>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25</a:t>
            </a:fld>
            <a:endParaRPr lang="zh-CN" altLang="en-US"/>
          </a:p>
        </p:txBody>
      </p:sp>
      <p:sp>
        <p:nvSpPr>
          <p:cNvPr id="6" name="Footer Placeholder 2"/>
          <p:cNvSpPr txBox="1">
            <a:spLocks/>
          </p:cNvSpPr>
          <p:nvPr/>
        </p:nvSpPr>
        <p:spPr>
          <a:xfrm>
            <a:off x="3635971" y="6195300"/>
            <a:ext cx="2895600" cy="365125"/>
          </a:xfrm>
          <a:prstGeom prst="rect">
            <a:avLst/>
          </a:prstGeom>
        </p:spPr>
        <p:txBody>
          <a:bodyPr vert="horz" wrap="square" lIns="91440" tIns="45720" rIns="91440" bIns="45720" numCol="1" anchor="ctr" anchorCtr="0" compatLnSpc="1">
            <a:prstTxWarp prst="textNoShape">
              <a:avLst/>
            </a:prstTxWarp>
          </a:bodyPr>
          <a:lstStyle>
            <a:defPPr>
              <a:defRPr lang="zh-CN"/>
            </a:defPPr>
            <a:lvl1pPr algn="ctr" rtl="0" eaLnBrk="1" fontAlgn="base" hangingPunct="1">
              <a:spcBef>
                <a:spcPct val="0"/>
              </a:spcBef>
              <a:spcAft>
                <a:spcPct val="0"/>
              </a:spcAft>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fa-IR" altLang="zh-CN" smtClean="0">
                <a:solidFill>
                  <a:srgbClr val="FF0000"/>
                </a:solidFill>
                <a:cs typeface="B Titr" panose="00000700000000000000" pitchFamily="2" charset="-78"/>
              </a:rPr>
              <a:t>مدرس  :  مسعود پادری</a:t>
            </a:r>
            <a:endParaRPr lang="zh-CN" altLang="en-US" smtClean="0">
              <a:solidFill>
                <a:srgbClr val="FF0000"/>
              </a:solidFill>
              <a:cs typeface="B Titr" panose="00000700000000000000" pitchFamily="2" charset="-78"/>
            </a:endParaRPr>
          </a:p>
          <a:p>
            <a:pP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FFFF00"/>
                                        </p:clrVal>
                                      </p:to>
                                    </p:set>
                                    <p:set>
                                      <p:cBhvr>
                                        <p:cTn id="7" dur="500" fill="hold"/>
                                        <p:tgtEl>
                                          <p:spTgt spid="3">
                                            <p:txEl>
                                              <p:pRg st="3" end="3"/>
                                            </p:txEl>
                                          </p:spTgt>
                                        </p:tgtEl>
                                        <p:attrNameLst>
                                          <p:attrName>fillcolor</p:attrName>
                                        </p:attrNameLst>
                                      </p:cBhvr>
                                      <p:to>
                                        <p:clrVal>
                                          <a:srgbClr val="FFFF00"/>
                                        </p:clrVal>
                                      </p:to>
                                    </p:set>
                                    <p:set>
                                      <p:cBhvr>
                                        <p:cTn id="8" dur="500" fill="hold"/>
                                        <p:tgtEl>
                                          <p:spTgt spid="3">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5" end="5"/>
                                            </p:txEl>
                                          </p:spTgt>
                                        </p:tgtEl>
                                        <p:attrNameLst>
                                          <p:attrName>style.color</p:attrName>
                                        </p:attrNameLst>
                                      </p:cBhvr>
                                      <p:to>
                                        <p:clrVal>
                                          <a:srgbClr val="FFFF00"/>
                                        </p:clrVal>
                                      </p:to>
                                    </p:set>
                                    <p:set>
                                      <p:cBhvr>
                                        <p:cTn id="13" dur="500" fill="hold"/>
                                        <p:tgtEl>
                                          <p:spTgt spid="4">
                                            <p:txEl>
                                              <p:pRg st="5" end="5"/>
                                            </p:txEl>
                                          </p:spTgt>
                                        </p:tgtEl>
                                        <p:attrNameLst>
                                          <p:attrName>fillcolor</p:attrName>
                                        </p:attrNameLst>
                                      </p:cBhvr>
                                      <p:to>
                                        <p:clrVal>
                                          <a:srgbClr val="FFFF00"/>
                                        </p:clrVal>
                                      </p:to>
                                    </p:set>
                                    <p:set>
                                      <p:cBhvr>
                                        <p:cTn id="14" dur="500" fill="hold"/>
                                        <p:tgtEl>
                                          <p:spTgt spid="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964488" cy="2246769"/>
          </a:xfrm>
          <a:prstGeom prst="rect">
            <a:avLst/>
          </a:prstGeom>
        </p:spPr>
        <p:txBody>
          <a:bodyPr wrap="square">
            <a:spAutoFit/>
          </a:bodyPr>
          <a:lstStyle/>
          <a:p>
            <a:pPr algn="r"/>
            <a:r>
              <a:rPr lang="fa-IR" sz="2800" dirty="0" smtClean="0">
                <a:solidFill>
                  <a:srgbClr val="FF0000"/>
                </a:solidFill>
                <a:cs typeface="B Titr" panose="00000700000000000000" pitchFamily="2" charset="-78"/>
              </a:rPr>
              <a:t>7- </a:t>
            </a:r>
            <a:r>
              <a:rPr lang="fa-IR" sz="2800" dirty="0">
                <a:solidFill>
                  <a:srgbClr val="FF0000"/>
                </a:solidFill>
                <a:cs typeface="B Titr" panose="00000700000000000000" pitchFamily="2" charset="-78"/>
              </a:rPr>
              <a:t>کدام گزینه کنایه </a:t>
            </a:r>
            <a:r>
              <a:rPr lang="fa-IR" sz="2800" u="sng" dirty="0">
                <a:solidFill>
                  <a:srgbClr val="FF0000"/>
                </a:solidFill>
                <a:cs typeface="B Titr" panose="00000700000000000000" pitchFamily="2" charset="-78"/>
              </a:rPr>
              <a:t>نیست</a:t>
            </a:r>
            <a:r>
              <a:rPr lang="fa-IR" sz="2800" dirty="0" smtClean="0">
                <a:solidFill>
                  <a:srgbClr val="FF0000"/>
                </a:solidFill>
                <a:cs typeface="B Titr" panose="00000700000000000000" pitchFamily="2" charset="-78"/>
              </a:rPr>
              <a:t>؟</a:t>
            </a:r>
          </a:p>
          <a:p>
            <a:pPr algn="r"/>
            <a:r>
              <a:rPr lang="fa-IR" sz="2800" dirty="0">
                <a:solidFill>
                  <a:srgbClr val="FF0000"/>
                </a:solidFill>
                <a:cs typeface="B Titr" panose="00000700000000000000" pitchFamily="2" charset="-78"/>
              </a:rPr>
              <a:t> </a:t>
            </a:r>
            <a:r>
              <a:rPr lang="fa-IR" sz="2800" dirty="0" smtClean="0">
                <a:cs typeface="B Titr" panose="00000700000000000000" pitchFamily="2" charset="-78"/>
              </a:rPr>
              <a:t>1)آب در هاون کوبیدن</a:t>
            </a:r>
          </a:p>
          <a:p>
            <a:pPr algn="r"/>
            <a:r>
              <a:rPr lang="fa-IR" sz="2800" dirty="0" smtClean="0">
                <a:cs typeface="B Titr" panose="00000700000000000000" pitchFamily="2" charset="-78"/>
              </a:rPr>
              <a:t>2) شال وکلاه می کنند وبه اینجا می آیند. </a:t>
            </a:r>
            <a:endParaRPr lang="en-US" sz="2800" dirty="0" smtClean="0">
              <a:cs typeface="B Titr" panose="00000700000000000000" pitchFamily="2" charset="-78"/>
            </a:endParaRPr>
          </a:p>
          <a:p>
            <a:pPr algn="r"/>
            <a:r>
              <a:rPr lang="fa-IR" sz="2800" dirty="0" smtClean="0">
                <a:cs typeface="B Titr" panose="00000700000000000000" pitchFamily="2" charset="-78"/>
              </a:rPr>
              <a:t>۳</a:t>
            </a:r>
            <a:r>
              <a:rPr lang="fa-IR" sz="2800" dirty="0">
                <a:cs typeface="B Titr" panose="00000700000000000000" pitchFamily="2" charset="-78"/>
              </a:rPr>
              <a:t>) دست را با آب شستن      </a:t>
            </a:r>
            <a:endParaRPr lang="fa-IR" sz="2800" dirty="0" smtClean="0">
              <a:cs typeface="B Titr" panose="00000700000000000000" pitchFamily="2" charset="-78"/>
            </a:endParaRPr>
          </a:p>
          <a:p>
            <a:pPr algn="r"/>
            <a:r>
              <a:rPr lang="fa-IR" sz="2800" dirty="0" smtClean="0">
                <a:cs typeface="B Titr" panose="00000700000000000000" pitchFamily="2" charset="-78"/>
              </a:rPr>
              <a:t> 4</a:t>
            </a:r>
            <a:r>
              <a:rPr lang="fa-IR" sz="2800" dirty="0">
                <a:cs typeface="B Titr" panose="00000700000000000000" pitchFamily="2" charset="-78"/>
              </a:rPr>
              <a:t>) دست روی دست گذاشتن</a:t>
            </a:r>
          </a:p>
        </p:txBody>
      </p:sp>
      <p:sp>
        <p:nvSpPr>
          <p:cNvPr id="4" name="Rectangle 3"/>
          <p:cNvSpPr/>
          <p:nvPr/>
        </p:nvSpPr>
        <p:spPr>
          <a:xfrm>
            <a:off x="341276" y="3068960"/>
            <a:ext cx="8640960" cy="2246769"/>
          </a:xfrm>
          <a:prstGeom prst="rect">
            <a:avLst/>
          </a:prstGeom>
        </p:spPr>
        <p:txBody>
          <a:bodyPr wrap="square">
            <a:spAutoFit/>
          </a:bodyPr>
          <a:lstStyle/>
          <a:p>
            <a:pPr algn="r"/>
            <a:r>
              <a:rPr lang="fa-IR" sz="2800" dirty="0" smtClean="0">
                <a:solidFill>
                  <a:srgbClr val="FF0000"/>
                </a:solidFill>
                <a:cs typeface="B Titr" panose="00000700000000000000" pitchFamily="2" charset="-78"/>
              </a:rPr>
              <a:t>8- </a:t>
            </a:r>
            <a:r>
              <a:rPr lang="fa-IR" sz="2800" dirty="0">
                <a:solidFill>
                  <a:srgbClr val="FF0000"/>
                </a:solidFill>
                <a:cs typeface="B Titr" panose="00000700000000000000" pitchFamily="2" charset="-78"/>
              </a:rPr>
              <a:t>در کدام عبارت «جان </a:t>
            </a:r>
            <a:r>
              <a:rPr lang="fa-IR" sz="2800" dirty="0" smtClean="0">
                <a:solidFill>
                  <a:srgbClr val="FF0000"/>
                </a:solidFill>
                <a:cs typeface="B Titr" panose="00000700000000000000" pitchFamily="2" charset="-78"/>
              </a:rPr>
              <a:t>بخشی» </a:t>
            </a:r>
            <a:r>
              <a:rPr lang="fa-IR" sz="2800" dirty="0">
                <a:solidFill>
                  <a:srgbClr val="FF0000"/>
                </a:solidFill>
                <a:cs typeface="B Titr" panose="00000700000000000000" pitchFamily="2" charset="-78"/>
              </a:rPr>
              <a:t>وجود </a:t>
            </a:r>
            <a:r>
              <a:rPr lang="fa-IR" sz="2800" u="sng" dirty="0">
                <a:solidFill>
                  <a:srgbClr val="FF0000"/>
                </a:solidFill>
                <a:cs typeface="B Titr" panose="00000700000000000000" pitchFamily="2" charset="-78"/>
              </a:rPr>
              <a:t>ندارد؟</a:t>
            </a:r>
            <a:r>
              <a:rPr lang="fa-IR" sz="2800" u="sng" dirty="0">
                <a:cs typeface="B Titr" panose="00000700000000000000" pitchFamily="2" charset="-78"/>
              </a:rPr>
              <a:t> </a:t>
            </a:r>
            <a:endParaRPr lang="fa-IR" sz="2800" u="sng" dirty="0" smtClean="0">
              <a:cs typeface="B Titr" panose="00000700000000000000" pitchFamily="2" charset="-78"/>
            </a:endParaRPr>
          </a:p>
          <a:p>
            <a:pPr algn="r"/>
            <a:r>
              <a:rPr lang="fa-IR" sz="2800" dirty="0" smtClean="0">
                <a:cs typeface="B Titr" panose="00000700000000000000" pitchFamily="2" charset="-78"/>
              </a:rPr>
              <a:t>1)گل </a:t>
            </a:r>
            <a:r>
              <a:rPr lang="fa-IR" sz="2800" dirty="0">
                <a:cs typeface="B Titr" panose="00000700000000000000" pitchFamily="2" charset="-78"/>
              </a:rPr>
              <a:t>به خنده گفت ، زندگی شکفتن است      </a:t>
            </a:r>
          </a:p>
          <a:p>
            <a:pPr algn="r"/>
            <a:r>
              <a:rPr lang="fa-IR" sz="2800" dirty="0" smtClean="0">
                <a:cs typeface="B Titr" panose="00000700000000000000" pitchFamily="2" charset="-78"/>
              </a:rPr>
              <a:t> </a:t>
            </a:r>
            <a:r>
              <a:rPr lang="fa-IR" sz="2800" dirty="0">
                <a:cs typeface="B Titr" panose="00000700000000000000" pitchFamily="2" charset="-78"/>
              </a:rPr>
              <a:t>2) خندید بر او شعله، که از دست که نالی</a:t>
            </a:r>
          </a:p>
          <a:p>
            <a:pPr algn="r"/>
            <a:r>
              <a:rPr lang="fa-IR" sz="2800" dirty="0">
                <a:cs typeface="B Titr" panose="00000700000000000000" pitchFamily="2" charset="-78"/>
              </a:rPr>
              <a:t>3) بگریست سپیدار و چنین گفت دگر بار      </a:t>
            </a:r>
            <a:endParaRPr lang="fa-IR" sz="2800" dirty="0" smtClean="0">
              <a:cs typeface="B Titr" panose="00000700000000000000" pitchFamily="2" charset="-78"/>
            </a:endParaRPr>
          </a:p>
          <a:p>
            <a:pPr algn="r"/>
            <a:r>
              <a:rPr lang="fa-IR" sz="2800" dirty="0" smtClean="0">
                <a:cs typeface="B Titr" panose="00000700000000000000" pitchFamily="2" charset="-78"/>
              </a:rPr>
              <a:t> ۴)دهقان </a:t>
            </a:r>
            <a:r>
              <a:rPr lang="fa-IR" sz="2800" dirty="0">
                <a:cs typeface="B Titr" panose="00000700000000000000" pitchFamily="2" charset="-78"/>
              </a:rPr>
              <a:t>چو تنور خود ازین هیمه برافروخت</a:t>
            </a:r>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26</a:t>
            </a:fld>
            <a:endParaRPr lang="zh-CN" altLang="en-US"/>
          </a:p>
        </p:txBody>
      </p:sp>
      <p:sp>
        <p:nvSpPr>
          <p:cNvPr id="6" name="Footer Placeholder 2"/>
          <p:cNvSpPr txBox="1">
            <a:spLocks/>
          </p:cNvSpPr>
          <p:nvPr/>
        </p:nvSpPr>
        <p:spPr>
          <a:xfrm>
            <a:off x="3213956" y="6173787"/>
            <a:ext cx="2895600" cy="365125"/>
          </a:xfrm>
          <a:prstGeom prst="rect">
            <a:avLst/>
          </a:prstGeom>
        </p:spPr>
        <p:txBody>
          <a:bodyPr vert="horz" wrap="square" lIns="91440" tIns="45720" rIns="91440" bIns="45720" numCol="1" anchor="ctr" anchorCtr="0" compatLnSpc="1">
            <a:prstTxWarp prst="textNoShape">
              <a:avLst/>
            </a:prstTxWarp>
          </a:bodyPr>
          <a:lstStyle>
            <a:defPPr>
              <a:defRPr lang="zh-CN"/>
            </a:defPPr>
            <a:lvl1pPr algn="ctr" rtl="0" eaLnBrk="1" fontAlgn="base" hangingPunct="1">
              <a:spcBef>
                <a:spcPct val="0"/>
              </a:spcBef>
              <a:spcAft>
                <a:spcPct val="0"/>
              </a:spcAft>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fa-IR" altLang="zh-CN" smtClean="0">
                <a:solidFill>
                  <a:srgbClr val="FF0000"/>
                </a:solidFill>
                <a:cs typeface="B Titr" panose="00000700000000000000" pitchFamily="2" charset="-78"/>
              </a:rPr>
              <a:t>مدرس  :  مسعود پادری</a:t>
            </a:r>
            <a:endParaRPr lang="zh-CN" altLang="en-US" smtClean="0">
              <a:solidFill>
                <a:srgbClr val="FF0000"/>
              </a:solidFill>
              <a:cs typeface="B Titr" panose="00000700000000000000" pitchFamily="2" charset="-78"/>
            </a:endParaRPr>
          </a:p>
          <a:p>
            <a:pPr>
              <a:defRPr/>
            </a:pPr>
            <a:endParaRPr lang="zh-CN" altLang="en-US" dirty="0"/>
          </a:p>
        </p:txBody>
      </p:sp>
    </p:spTree>
    <p:extLst>
      <p:ext uri="{BB962C8B-B14F-4D97-AF65-F5344CB8AC3E}">
        <p14:creationId xmlns:p14="http://schemas.microsoft.com/office/powerpoint/2010/main" val="1787964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FF00"/>
                                        </p:clrVal>
                                      </p:to>
                                    </p:set>
                                    <p:set>
                                      <p:cBhvr>
                                        <p:cTn id="7" dur="500" fill="hold"/>
                                        <p:tgtEl>
                                          <p:spTgt spid="2">
                                            <p:txEl>
                                              <p:pRg st="3" end="3"/>
                                            </p:txEl>
                                          </p:spTgt>
                                        </p:tgtEl>
                                        <p:attrNameLst>
                                          <p:attrName>fillcolor</p:attrName>
                                        </p:attrNameLst>
                                      </p:cBhvr>
                                      <p:to>
                                        <p:clrVal>
                                          <a:srgbClr val="FFFF00"/>
                                        </p:clrVal>
                                      </p:to>
                                    </p:set>
                                    <p:set>
                                      <p:cBhvr>
                                        <p:cTn id="8" dur="500" fill="hold"/>
                                        <p:tgtEl>
                                          <p:spTgt spid="2">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4" end="4"/>
                                            </p:txEl>
                                          </p:spTgt>
                                        </p:tgtEl>
                                        <p:attrNameLst>
                                          <p:attrName>style.color</p:attrName>
                                        </p:attrNameLst>
                                      </p:cBhvr>
                                      <p:to>
                                        <p:clrVal>
                                          <a:srgbClr val="FFFF00"/>
                                        </p:clrVal>
                                      </p:to>
                                    </p:set>
                                    <p:set>
                                      <p:cBhvr>
                                        <p:cTn id="13" dur="500" fill="hold"/>
                                        <p:tgtEl>
                                          <p:spTgt spid="4">
                                            <p:txEl>
                                              <p:pRg st="4" end="4"/>
                                            </p:txEl>
                                          </p:spTgt>
                                        </p:tgtEl>
                                        <p:attrNameLst>
                                          <p:attrName>fillcolor</p:attrName>
                                        </p:attrNameLst>
                                      </p:cBhvr>
                                      <p:to>
                                        <p:clrVal>
                                          <a:srgbClr val="FFFF00"/>
                                        </p:clrVal>
                                      </p:to>
                                    </p:set>
                                    <p:set>
                                      <p:cBhvr>
                                        <p:cTn id="14" dur="500" fill="hold"/>
                                        <p:tgtEl>
                                          <p:spTgt spid="4">
                                            <p:txEl>
                                              <p:pRg st="4" end="4"/>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2">
                                            <p:txEl>
                                              <p:pRg st="3" end="3"/>
                                            </p:txEl>
                                          </p:spTgt>
                                        </p:tgtEl>
                                        <p:attrNameLst>
                                          <p:attrName>style.color</p:attrName>
                                        </p:attrNameLst>
                                      </p:cBhvr>
                                      <p:to>
                                        <p:clrVal>
                                          <a:srgbClr val="FFFF00"/>
                                        </p:clrVal>
                                      </p:to>
                                    </p:set>
                                    <p:set>
                                      <p:cBhvr>
                                        <p:cTn id="19" dur="500" fill="hold"/>
                                        <p:tgtEl>
                                          <p:spTgt spid="2">
                                            <p:txEl>
                                              <p:pRg st="3" end="3"/>
                                            </p:txEl>
                                          </p:spTgt>
                                        </p:tgtEl>
                                        <p:attrNameLst>
                                          <p:attrName>fillcolor</p:attrName>
                                        </p:attrNameLst>
                                      </p:cBhvr>
                                      <p:to>
                                        <p:clrVal>
                                          <a:srgbClr val="FFFF00"/>
                                        </p:clrVal>
                                      </p:to>
                                    </p:set>
                                    <p:set>
                                      <p:cBhvr>
                                        <p:cTn id="20" dur="500" fill="hold"/>
                                        <p:tgtEl>
                                          <p:spTgt spid="2">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4">
                                            <p:txEl>
                                              <p:pRg st="4" end="4"/>
                                            </p:txEl>
                                          </p:spTgt>
                                        </p:tgtEl>
                                        <p:attrNameLst>
                                          <p:attrName>style.color</p:attrName>
                                        </p:attrNameLst>
                                      </p:cBhvr>
                                      <p:to>
                                        <p:clrVal>
                                          <a:srgbClr val="FFFF00"/>
                                        </p:clrVal>
                                      </p:to>
                                    </p:set>
                                    <p:set>
                                      <p:cBhvr>
                                        <p:cTn id="25" dur="500" fill="hold"/>
                                        <p:tgtEl>
                                          <p:spTgt spid="4">
                                            <p:txEl>
                                              <p:pRg st="4" end="4"/>
                                            </p:txEl>
                                          </p:spTgt>
                                        </p:tgtEl>
                                        <p:attrNameLst>
                                          <p:attrName>fillcolor</p:attrName>
                                        </p:attrNameLst>
                                      </p:cBhvr>
                                      <p:to>
                                        <p:clrVal>
                                          <a:srgbClr val="FFFF00"/>
                                        </p:clrVal>
                                      </p:to>
                                    </p:set>
                                    <p:set>
                                      <p:cBhvr>
                                        <p:cTn id="26"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856984" cy="4893647"/>
          </a:xfrm>
          <a:prstGeom prst="rect">
            <a:avLst/>
          </a:prstGeom>
        </p:spPr>
        <p:txBody>
          <a:bodyPr wrap="square">
            <a:spAutoFit/>
          </a:bodyPr>
          <a:lstStyle/>
          <a:p>
            <a:pPr algn="r"/>
            <a:r>
              <a:rPr lang="fa-IR" sz="2400" dirty="0" smtClean="0">
                <a:solidFill>
                  <a:srgbClr val="FF0000"/>
                </a:solidFill>
                <a:cs typeface="B Titr" panose="00000700000000000000" pitchFamily="2" charset="-78"/>
              </a:rPr>
              <a:t>9-در </a:t>
            </a:r>
            <a:r>
              <a:rPr lang="fa-IR" sz="2400" dirty="0">
                <a:solidFill>
                  <a:srgbClr val="FF0000"/>
                </a:solidFill>
                <a:cs typeface="B Titr" panose="00000700000000000000" pitchFamily="2" charset="-78"/>
              </a:rPr>
              <a:t>ابیات زیر چه نوع آرایه ادبی به کاررفته است </a:t>
            </a:r>
            <a:r>
              <a:rPr lang="fa-IR" sz="2400" dirty="0" smtClean="0">
                <a:solidFill>
                  <a:srgbClr val="FF0000"/>
                </a:solidFill>
                <a:cs typeface="B Titr" panose="00000700000000000000" pitchFamily="2" charset="-78"/>
              </a:rPr>
              <a:t>؟</a:t>
            </a:r>
          </a:p>
          <a:p>
            <a:pPr algn="r"/>
            <a:endParaRPr lang="en-US" sz="2400" dirty="0" smtClean="0">
              <a:cs typeface="B Titr" panose="00000700000000000000" pitchFamily="2" charset="-78"/>
            </a:endParaRPr>
          </a:p>
          <a:p>
            <a:pPr algn="r"/>
            <a:r>
              <a:rPr lang="fa-IR" sz="2400" dirty="0" smtClean="0">
                <a:solidFill>
                  <a:srgbClr val="FFFF00"/>
                </a:solidFill>
                <a:cs typeface="B Titr" panose="00000700000000000000" pitchFamily="2" charset="-78"/>
              </a:rPr>
              <a:t>الف</a:t>
            </a:r>
            <a:r>
              <a:rPr lang="fa-IR" sz="2400" dirty="0">
                <a:solidFill>
                  <a:srgbClr val="FFFF00"/>
                </a:solidFill>
                <a:cs typeface="B Titr" panose="00000700000000000000" pitchFamily="2" charset="-78"/>
              </a:rPr>
              <a:t>) مادر اي کهکشان آینه ها دست هاي تو شط خورشید است</a:t>
            </a:r>
            <a:r>
              <a:rPr lang="fa-IR" sz="2400" dirty="0" smtClean="0">
                <a:solidFill>
                  <a:srgbClr val="FFFF00"/>
                </a:solidFill>
                <a:cs typeface="B Titr" panose="00000700000000000000" pitchFamily="2" charset="-78"/>
              </a:rPr>
              <a:t>.( ..................)</a:t>
            </a:r>
          </a:p>
          <a:p>
            <a:pPr algn="r"/>
            <a:endParaRPr lang="fa-IR" sz="2400" dirty="0" smtClean="0">
              <a:solidFill>
                <a:srgbClr val="FFFF00"/>
              </a:solidFill>
              <a:cs typeface="B Titr" panose="00000700000000000000" pitchFamily="2" charset="-78"/>
            </a:endParaRPr>
          </a:p>
          <a:p>
            <a:pPr algn="r"/>
            <a:r>
              <a:rPr lang="fa-IR" sz="2400" dirty="0">
                <a:cs typeface="B Titr" panose="00000700000000000000" pitchFamily="2" charset="-78"/>
              </a:rPr>
              <a:t> </a:t>
            </a:r>
            <a:endParaRPr lang="en-US" sz="2400" dirty="0" smtClean="0">
              <a:cs typeface="B Titr" panose="00000700000000000000" pitchFamily="2" charset="-78"/>
            </a:endParaRPr>
          </a:p>
          <a:p>
            <a:pPr algn="r"/>
            <a:endParaRPr lang="fa-IR" sz="2400" dirty="0">
              <a:cs typeface="B Titr" panose="00000700000000000000" pitchFamily="2" charset="-78"/>
            </a:endParaRPr>
          </a:p>
          <a:p>
            <a:pPr algn="r"/>
            <a:r>
              <a:rPr lang="fa-IR" sz="2400" dirty="0">
                <a:solidFill>
                  <a:srgbClr val="FFFF00"/>
                </a:solidFill>
                <a:cs typeface="B Titr" panose="00000700000000000000" pitchFamily="2" charset="-78"/>
              </a:rPr>
              <a:t>ب)  من قلب کوچولویی دارم ؛ خیلی کوچولو ؛ خیلی خیلی </a:t>
            </a:r>
            <a:r>
              <a:rPr lang="fa-IR" sz="2400" dirty="0" smtClean="0">
                <a:solidFill>
                  <a:srgbClr val="FFFF00"/>
                </a:solidFill>
                <a:cs typeface="B Titr" panose="00000700000000000000" pitchFamily="2" charset="-78"/>
              </a:rPr>
              <a:t>کوچولو(............. )</a:t>
            </a:r>
          </a:p>
          <a:p>
            <a:pPr algn="r"/>
            <a:endParaRPr lang="fa-IR" sz="2400" dirty="0" smtClean="0">
              <a:solidFill>
                <a:srgbClr val="FFFF00"/>
              </a:solidFill>
              <a:cs typeface="B Titr" panose="00000700000000000000" pitchFamily="2" charset="-78"/>
            </a:endParaRPr>
          </a:p>
          <a:p>
            <a:pPr algn="r"/>
            <a:endParaRPr lang="en-US" sz="2400" dirty="0" smtClean="0">
              <a:cs typeface="B Titr" panose="00000700000000000000" pitchFamily="2" charset="-78"/>
            </a:endParaRPr>
          </a:p>
          <a:p>
            <a:pPr algn="r"/>
            <a:endParaRPr lang="fa-IR" sz="2400" dirty="0">
              <a:cs typeface="B Titr" panose="00000700000000000000" pitchFamily="2" charset="-78"/>
            </a:endParaRPr>
          </a:p>
          <a:p>
            <a:pPr algn="r"/>
            <a:r>
              <a:rPr lang="fa-IR" sz="2400" dirty="0">
                <a:solidFill>
                  <a:srgbClr val="FFFF00"/>
                </a:solidFill>
                <a:cs typeface="B Titr" panose="00000700000000000000" pitchFamily="2" charset="-78"/>
              </a:rPr>
              <a:t>ج) ابرو بادومه </a:t>
            </a:r>
            <a:r>
              <a:rPr lang="fa-IR" sz="2400" dirty="0" smtClean="0">
                <a:solidFill>
                  <a:srgbClr val="FFFF00"/>
                </a:solidFill>
                <a:cs typeface="B Titr" panose="00000700000000000000" pitchFamily="2" charset="-78"/>
              </a:rPr>
              <a:t>وخورشید </a:t>
            </a:r>
            <a:r>
              <a:rPr lang="fa-IR" sz="2400" dirty="0">
                <a:solidFill>
                  <a:srgbClr val="FFFF00"/>
                </a:solidFill>
                <a:cs typeface="B Titr" panose="00000700000000000000" pitchFamily="2" charset="-78"/>
              </a:rPr>
              <a:t>وفلک درکارند تاتونانی به کف آري به غفلت </a:t>
            </a:r>
            <a:r>
              <a:rPr lang="fa-IR" sz="2400" dirty="0" smtClean="0">
                <a:solidFill>
                  <a:srgbClr val="FFFF00"/>
                </a:solidFill>
                <a:cs typeface="B Titr" panose="00000700000000000000" pitchFamily="2" charset="-78"/>
              </a:rPr>
              <a:t>نخور(....)</a:t>
            </a:r>
          </a:p>
          <a:p>
            <a:pPr algn="r"/>
            <a:endParaRPr lang="fa-IR" sz="2400" dirty="0" smtClean="0">
              <a:solidFill>
                <a:srgbClr val="FFFF00"/>
              </a:solidFill>
              <a:cs typeface="B Titr" panose="00000700000000000000" pitchFamily="2" charset="-78"/>
            </a:endParaRPr>
          </a:p>
          <a:p>
            <a:pPr algn="r"/>
            <a:r>
              <a:rPr lang="fa-IR" sz="2400" dirty="0" smtClean="0">
                <a:cs typeface="B Titr" panose="00000700000000000000" pitchFamily="2" charset="-78"/>
              </a:rPr>
              <a:t> </a:t>
            </a:r>
            <a:endParaRPr lang="fa-IR" sz="2400" dirty="0">
              <a:cs typeface="B Titr" panose="00000700000000000000" pitchFamily="2" charset="-78"/>
            </a:endParaRPr>
          </a:p>
        </p:txBody>
      </p:sp>
      <p:sp>
        <p:nvSpPr>
          <p:cNvPr id="6" name="Smiley Face 5"/>
          <p:cNvSpPr/>
          <p:nvPr/>
        </p:nvSpPr>
        <p:spPr>
          <a:xfrm>
            <a:off x="539552" y="692696"/>
            <a:ext cx="1440160" cy="1224136"/>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Smiley Face 6"/>
          <p:cNvSpPr/>
          <p:nvPr/>
        </p:nvSpPr>
        <p:spPr>
          <a:xfrm>
            <a:off x="539552" y="2301720"/>
            <a:ext cx="1152128" cy="1127279"/>
          </a:xfrm>
          <a:prstGeom prst="smileyFace">
            <a:avLst>
              <a:gd name="adj" fmla="val -105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27</a:t>
            </a:fld>
            <a:endParaRPr lang="zh-CN" altLang="en-US"/>
          </a:p>
        </p:txBody>
      </p:sp>
      <p:sp>
        <p:nvSpPr>
          <p:cNvPr id="8" name="Footer Placeholder 2"/>
          <p:cNvSpPr txBox="1">
            <a:spLocks/>
          </p:cNvSpPr>
          <p:nvPr/>
        </p:nvSpPr>
        <p:spPr>
          <a:xfrm>
            <a:off x="3160204" y="5991225"/>
            <a:ext cx="2895600" cy="365125"/>
          </a:xfrm>
          <a:prstGeom prst="rect">
            <a:avLst/>
          </a:prstGeom>
        </p:spPr>
        <p:txBody>
          <a:bodyPr vert="horz" wrap="square" lIns="91440" tIns="45720" rIns="91440" bIns="45720" numCol="1" anchor="ctr" anchorCtr="0" compatLnSpc="1">
            <a:prstTxWarp prst="textNoShape">
              <a:avLst/>
            </a:prstTxWarp>
          </a:bodyPr>
          <a:lstStyle>
            <a:defPPr>
              <a:defRPr lang="zh-CN"/>
            </a:defPPr>
            <a:lvl1pPr algn="ctr" rtl="0" eaLnBrk="1" fontAlgn="base" hangingPunct="1">
              <a:spcBef>
                <a:spcPct val="0"/>
              </a:spcBef>
              <a:spcAft>
                <a:spcPct val="0"/>
              </a:spcAft>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fa-IR" altLang="zh-CN" smtClean="0">
                <a:solidFill>
                  <a:srgbClr val="FF0000"/>
                </a:solidFill>
                <a:cs typeface="B Titr" panose="00000700000000000000" pitchFamily="2" charset="-78"/>
              </a:rPr>
              <a:t>مدرس  :  مسعود پادری</a:t>
            </a:r>
            <a:endParaRPr lang="zh-CN" altLang="en-US" smtClean="0">
              <a:solidFill>
                <a:srgbClr val="FF0000"/>
              </a:solidFill>
              <a:cs typeface="B Titr" panose="00000700000000000000" pitchFamily="2" charset="-78"/>
            </a:endParaRPr>
          </a:p>
          <a:p>
            <a:pPr>
              <a:defRPr/>
            </a:pPr>
            <a:endParaRPr lang="zh-CN" altLang="en-US" dirty="0"/>
          </a:p>
        </p:txBody>
      </p:sp>
    </p:spTree>
    <p:extLst>
      <p:ext uri="{BB962C8B-B14F-4D97-AF65-F5344CB8AC3E}">
        <p14:creationId xmlns:p14="http://schemas.microsoft.com/office/powerpoint/2010/main" val="2091859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856984" cy="2923877"/>
          </a:xfrm>
          <a:prstGeom prst="rect">
            <a:avLst/>
          </a:prstGeom>
        </p:spPr>
        <p:txBody>
          <a:bodyPr wrap="square">
            <a:spAutoFit/>
          </a:bodyPr>
          <a:lstStyle/>
          <a:p>
            <a:pPr algn="r"/>
            <a:r>
              <a:rPr lang="fa-IR" sz="2400" dirty="0" smtClean="0">
                <a:solidFill>
                  <a:srgbClr val="FFFF00"/>
                </a:solidFill>
                <a:cs typeface="B Titr" panose="00000700000000000000" pitchFamily="2" charset="-78"/>
              </a:rPr>
              <a:t>10-در </a:t>
            </a:r>
            <a:r>
              <a:rPr lang="fa-IR" sz="2400" dirty="0">
                <a:solidFill>
                  <a:srgbClr val="FFFF00"/>
                </a:solidFill>
                <a:cs typeface="B Titr" panose="00000700000000000000" pitchFamily="2" charset="-78"/>
              </a:rPr>
              <a:t>جمله ی « شاخه های درختان دست های خویش را به آسمان بر افراشته بودند.» چه آرایه ی ادبی به کار رفته است؟        </a:t>
            </a:r>
            <a:endParaRPr lang="fa-IR" sz="2400" dirty="0" smtClean="0">
              <a:solidFill>
                <a:srgbClr val="FFFF00"/>
              </a:solidFill>
              <a:cs typeface="B Titr" panose="00000700000000000000" pitchFamily="2" charset="-78"/>
            </a:endParaRPr>
          </a:p>
          <a:p>
            <a:pPr algn="r"/>
            <a:endParaRPr lang="fa-IR" sz="2400" dirty="0">
              <a:cs typeface="B Titr" panose="00000700000000000000" pitchFamily="2" charset="-78"/>
            </a:endParaRPr>
          </a:p>
          <a:p>
            <a:pPr algn="r"/>
            <a:r>
              <a:rPr lang="fa-IR" sz="2400" dirty="0" smtClean="0">
                <a:cs typeface="B Titr" panose="00000700000000000000" pitchFamily="2" charset="-78"/>
              </a:rPr>
              <a:t>      </a:t>
            </a:r>
            <a:r>
              <a:rPr lang="fa-IR" sz="2800" dirty="0">
                <a:solidFill>
                  <a:srgbClr val="FF0000"/>
                </a:solidFill>
                <a:cs typeface="B Titr" panose="00000700000000000000" pitchFamily="2" charset="-78"/>
              </a:rPr>
              <a:t>الف – تشخیص    </a:t>
            </a:r>
            <a:endParaRPr lang="fa-IR" sz="2800" dirty="0" smtClean="0">
              <a:solidFill>
                <a:srgbClr val="FF0000"/>
              </a:solidFill>
              <a:cs typeface="B Titr" panose="00000700000000000000" pitchFamily="2" charset="-78"/>
            </a:endParaRPr>
          </a:p>
          <a:p>
            <a:pPr algn="r"/>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ب – تشبیه    </a:t>
            </a:r>
            <a:endParaRPr lang="fa-IR" sz="2800" dirty="0" smtClean="0">
              <a:solidFill>
                <a:srgbClr val="FF0000"/>
              </a:solidFill>
              <a:cs typeface="B Titr" panose="00000700000000000000" pitchFamily="2" charset="-78"/>
            </a:endParaRPr>
          </a:p>
          <a:p>
            <a:pPr algn="r"/>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ج- </a:t>
            </a:r>
            <a:r>
              <a:rPr lang="fa-IR" sz="2800" dirty="0" smtClean="0">
                <a:solidFill>
                  <a:srgbClr val="FF0000"/>
                </a:solidFill>
                <a:cs typeface="B Titr" panose="00000700000000000000" pitchFamily="2" charset="-78"/>
              </a:rPr>
              <a:t>تمثیل        </a:t>
            </a:r>
          </a:p>
          <a:p>
            <a:pPr algn="r"/>
            <a:r>
              <a:rPr lang="fa-IR" sz="2800" dirty="0">
                <a:solidFill>
                  <a:srgbClr val="FF0000"/>
                </a:solidFill>
                <a:cs typeface="B Titr" panose="00000700000000000000" pitchFamily="2" charset="-78"/>
              </a:rPr>
              <a:t> </a:t>
            </a:r>
            <a:r>
              <a:rPr lang="fa-IR" sz="2800" dirty="0" smtClean="0">
                <a:solidFill>
                  <a:srgbClr val="FF0000"/>
                </a:solidFill>
                <a:cs typeface="B Titr" panose="00000700000000000000" pitchFamily="2" charset="-78"/>
              </a:rPr>
              <a:t>                                                                                      </a:t>
            </a:r>
            <a:r>
              <a:rPr lang="fa-IR" sz="2800" dirty="0">
                <a:solidFill>
                  <a:srgbClr val="FF0000"/>
                </a:solidFill>
                <a:cs typeface="B Titr" panose="00000700000000000000" pitchFamily="2" charset="-78"/>
              </a:rPr>
              <a:t>د – تکرار </a:t>
            </a:r>
          </a:p>
        </p:txBody>
      </p:sp>
      <p:sp>
        <p:nvSpPr>
          <p:cNvPr id="4" name="Slide Number Placeholder 3"/>
          <p:cNvSpPr>
            <a:spLocks noGrp="1"/>
          </p:cNvSpPr>
          <p:nvPr>
            <p:ph type="sldNum" sz="quarter" idx="12"/>
          </p:nvPr>
        </p:nvSpPr>
        <p:spPr/>
        <p:txBody>
          <a:bodyPr/>
          <a:lstStyle/>
          <a:p>
            <a:pPr>
              <a:defRPr/>
            </a:pPr>
            <a:fld id="{869A3435-068E-4053-AD4D-18F9FC3532D4}" type="slidenum">
              <a:rPr lang="zh-CN" altLang="en-US" smtClean="0"/>
              <a:pPr>
                <a:defRPr/>
              </a:pPr>
              <a:t>28</a:t>
            </a:fld>
            <a:endParaRPr lang="zh-CN" altLang="en-US"/>
          </a:p>
        </p:txBody>
      </p:sp>
      <p:sp>
        <p:nvSpPr>
          <p:cNvPr id="5" name="Footer Placeholder 2"/>
          <p:cNvSpPr>
            <a:spLocks noGrp="1"/>
          </p:cNvSpPr>
          <p:nvPr>
            <p:ph type="ftr" sz="quarter" idx="11"/>
          </p:nvPr>
        </p:nvSpPr>
        <p:spPr>
          <a:xfrm>
            <a:off x="2987824" y="5998290"/>
            <a:ext cx="2895600" cy="365125"/>
          </a:xfrm>
        </p:spPr>
        <p:txBody>
          <a:bodyPr/>
          <a:lstStyle/>
          <a:p>
            <a:pPr>
              <a:defRPr/>
            </a:pPr>
            <a:r>
              <a:rPr lang="fa-IR" altLang="zh-CN" dirty="0" smtClean="0">
                <a:solidFill>
                  <a:srgbClr val="FF0000"/>
                </a:solidFill>
                <a:cs typeface="B Titr" panose="00000700000000000000" pitchFamily="2" charset="-78"/>
              </a:rPr>
              <a:t>مدرس  </a:t>
            </a:r>
            <a:r>
              <a:rPr lang="fa-IR" altLang="zh-CN" dirty="0">
                <a:solidFill>
                  <a:srgbClr val="FF0000"/>
                </a:solidFill>
                <a:cs typeface="B Titr" panose="00000700000000000000" pitchFamily="2" charset="-78"/>
              </a:rPr>
              <a:t>:  مسعود پادری</a:t>
            </a:r>
            <a:endParaRPr lang="zh-CN" altLang="en-US" dirty="0">
              <a:solidFill>
                <a:srgbClr val="FF0000"/>
              </a:solidFill>
              <a:cs typeface="B Titr" panose="00000700000000000000" pitchFamily="2" charset="-78"/>
            </a:endParaRPr>
          </a:p>
          <a:p>
            <a:pPr>
              <a:defRPr/>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2">
                                            <p:txEl>
                                              <p:pRg st="2" end="2"/>
                                            </p:txEl>
                                          </p:spTgt>
                                        </p:tgtEl>
                                        <p:attrNameLst>
                                          <p:attrName>style.color</p:attrName>
                                        </p:attrNameLst>
                                      </p:cBhvr>
                                      <p:to>
                                        <p:clrVal>
                                          <a:srgbClr val="1D1B10"/>
                                        </p:clrVal>
                                      </p:to>
                                    </p:set>
                                    <p:set>
                                      <p:cBhvr>
                                        <p:cTn id="14" dur="500" fill="hold"/>
                                        <p:tgtEl>
                                          <p:spTgt spid="2">
                                            <p:txEl>
                                              <p:pRg st="2" end="2"/>
                                            </p:txEl>
                                          </p:spTgt>
                                        </p:tgtEl>
                                        <p:attrNameLst>
                                          <p:attrName>fillcolor</p:attrName>
                                        </p:attrNameLst>
                                      </p:cBhvr>
                                      <p:to>
                                        <p:clrVal>
                                          <a:srgbClr val="1D1B10"/>
                                        </p:clrVal>
                                      </p:to>
                                    </p:set>
                                    <p:set>
                                      <p:cBhvr>
                                        <p:cTn id="15"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84976" cy="2308324"/>
          </a:xfrm>
          <a:prstGeom prst="rect">
            <a:avLst/>
          </a:prstGeom>
        </p:spPr>
        <p:txBody>
          <a:bodyPr wrap="square">
            <a:spAutoFit/>
          </a:bodyPr>
          <a:lstStyle/>
          <a:p>
            <a:pPr algn="r"/>
            <a:r>
              <a:rPr lang="fa-IR" sz="2400" dirty="0" smtClean="0">
                <a:solidFill>
                  <a:srgbClr val="FFFF00"/>
                </a:solidFill>
                <a:cs typeface="B Titr" panose="00000700000000000000" pitchFamily="2" charset="-78"/>
              </a:rPr>
              <a:t>11-در </a:t>
            </a:r>
            <a:r>
              <a:rPr lang="fa-IR" sz="2400" dirty="0">
                <a:solidFill>
                  <a:srgbClr val="FFFF00"/>
                </a:solidFill>
                <a:cs typeface="B Titr" panose="00000700000000000000" pitchFamily="2" charset="-78"/>
              </a:rPr>
              <a:t>عبارت « الهی دلی ده که در کار تو جان بازیم، جانی ده که کار آن جهان سازیم» چه آرایه ای به کار رفته است؟ </a:t>
            </a:r>
          </a:p>
          <a:p>
            <a:pPr algn="r"/>
            <a:r>
              <a:rPr lang="fa-IR" sz="2400" dirty="0">
                <a:cs typeface="B Titr" panose="00000700000000000000" pitchFamily="2" charset="-78"/>
              </a:rPr>
              <a:t>      </a:t>
            </a:r>
            <a:r>
              <a:rPr lang="fa-IR" sz="2400" dirty="0" smtClean="0">
                <a:cs typeface="B Titr" panose="00000700000000000000" pitchFamily="2" charset="-78"/>
              </a:rPr>
              <a:t>الف)تکرار-ضرب المثل       </a:t>
            </a:r>
          </a:p>
          <a:p>
            <a:pPr algn="r"/>
            <a:r>
              <a:rPr lang="fa-IR" sz="2400" dirty="0" smtClean="0">
                <a:cs typeface="B Titr" panose="00000700000000000000" pitchFamily="2" charset="-78"/>
              </a:rPr>
              <a:t>                                           </a:t>
            </a:r>
            <a:r>
              <a:rPr lang="fa-IR" sz="2400" dirty="0">
                <a:cs typeface="B Titr" panose="00000700000000000000" pitchFamily="2" charset="-78"/>
              </a:rPr>
              <a:t>ب) تضمین -کنایه</a:t>
            </a:r>
          </a:p>
          <a:p>
            <a:pPr algn="r"/>
            <a:r>
              <a:rPr lang="fa-IR" sz="2400" dirty="0" smtClean="0">
                <a:cs typeface="B Titr" panose="00000700000000000000" pitchFamily="2" charset="-78"/>
              </a:rPr>
              <a:t>                                                                        </a:t>
            </a:r>
            <a:r>
              <a:rPr lang="fa-IR" sz="2400" dirty="0">
                <a:cs typeface="B Titr" panose="00000700000000000000" pitchFamily="2" charset="-78"/>
              </a:rPr>
              <a:t>ج) تشبیه </a:t>
            </a:r>
            <a:r>
              <a:rPr lang="fa-IR" sz="2400" dirty="0" smtClean="0">
                <a:cs typeface="B Titr" panose="00000700000000000000" pitchFamily="2" charset="-78"/>
              </a:rPr>
              <a:t>-تلمیح         </a:t>
            </a:r>
          </a:p>
          <a:p>
            <a:pPr algn="r"/>
            <a:r>
              <a:rPr lang="fa-IR" sz="2400" dirty="0" smtClean="0">
                <a:cs typeface="B Titr" panose="00000700000000000000" pitchFamily="2" charset="-78"/>
              </a:rPr>
              <a:t>                                                                                                          د</a:t>
            </a:r>
            <a:r>
              <a:rPr lang="fa-IR" sz="2400" dirty="0">
                <a:cs typeface="B Titr" panose="00000700000000000000" pitchFamily="2" charset="-78"/>
              </a:rPr>
              <a:t>) تضاد - </a:t>
            </a:r>
            <a:r>
              <a:rPr lang="fa-IR" sz="2400" dirty="0" smtClean="0">
                <a:cs typeface="B Titr" panose="00000700000000000000" pitchFamily="2" charset="-78"/>
              </a:rPr>
              <a:t>سجع</a:t>
            </a:r>
            <a:endParaRPr lang="fa-IR" sz="2400" dirty="0">
              <a:cs typeface="B Titr" panose="00000700000000000000" pitchFamily="2" charset="-78"/>
            </a:endParaRPr>
          </a:p>
        </p:txBody>
      </p:sp>
      <p:sp>
        <p:nvSpPr>
          <p:cNvPr id="3" name="Rectangle 2"/>
          <p:cNvSpPr/>
          <p:nvPr/>
        </p:nvSpPr>
        <p:spPr>
          <a:xfrm>
            <a:off x="395536" y="2996952"/>
            <a:ext cx="8532440" cy="1938992"/>
          </a:xfrm>
          <a:prstGeom prst="rect">
            <a:avLst/>
          </a:prstGeom>
        </p:spPr>
        <p:txBody>
          <a:bodyPr wrap="square">
            <a:spAutoFit/>
          </a:bodyPr>
          <a:lstStyle/>
          <a:p>
            <a:pPr algn="r"/>
            <a:r>
              <a:rPr lang="fa-IR" sz="2400" dirty="0" smtClean="0">
                <a:solidFill>
                  <a:srgbClr val="FFFF00"/>
                </a:solidFill>
                <a:cs typeface="B Titr" panose="00000700000000000000" pitchFamily="2" charset="-78"/>
              </a:rPr>
              <a:t>12-کدام </a:t>
            </a:r>
            <a:r>
              <a:rPr lang="fa-IR" sz="2400" dirty="0">
                <a:solidFill>
                  <a:srgbClr val="FFFF00"/>
                </a:solidFill>
                <a:cs typeface="B Titr" panose="00000700000000000000" pitchFamily="2" charset="-78"/>
              </a:rPr>
              <a:t>گزینه نمی تواندجزءشبکه ی معنایی « مدرسه » باشد؟</a:t>
            </a:r>
          </a:p>
          <a:p>
            <a:pPr algn="r"/>
            <a:r>
              <a:rPr lang="fa-IR" sz="2400" dirty="0">
                <a:cs typeface="B Titr" panose="00000700000000000000" pitchFamily="2" charset="-78"/>
              </a:rPr>
              <a:t>الف) کلاس                    </a:t>
            </a:r>
            <a:endParaRPr lang="fa-IR" sz="2400" dirty="0" smtClean="0">
              <a:cs typeface="B Titr" panose="00000700000000000000" pitchFamily="2" charset="-78"/>
            </a:endParaRPr>
          </a:p>
          <a:p>
            <a:pPr algn="r"/>
            <a:r>
              <a:rPr lang="fa-IR" sz="2400" dirty="0">
                <a:cs typeface="B Titr" panose="00000700000000000000" pitchFamily="2" charset="-78"/>
              </a:rPr>
              <a:t> </a:t>
            </a:r>
            <a:r>
              <a:rPr lang="fa-IR" sz="2400" dirty="0" smtClean="0">
                <a:cs typeface="B Titr" panose="00000700000000000000" pitchFamily="2" charset="-78"/>
              </a:rPr>
              <a:t>                                 </a:t>
            </a:r>
            <a:r>
              <a:rPr lang="fa-IR" sz="2400" dirty="0">
                <a:cs typeface="B Titr" panose="00000700000000000000" pitchFamily="2" charset="-78"/>
              </a:rPr>
              <a:t>ب) گل        </a:t>
            </a:r>
            <a:endParaRPr lang="fa-IR" sz="2400" dirty="0" smtClean="0">
              <a:cs typeface="B Titr" panose="00000700000000000000" pitchFamily="2" charset="-78"/>
            </a:endParaRPr>
          </a:p>
          <a:p>
            <a:pPr algn="r"/>
            <a:r>
              <a:rPr lang="fa-IR" sz="2400" dirty="0">
                <a:cs typeface="B Titr" panose="00000700000000000000" pitchFamily="2" charset="-78"/>
              </a:rPr>
              <a:t> </a:t>
            </a:r>
            <a:r>
              <a:rPr lang="fa-IR" sz="2400" dirty="0" smtClean="0">
                <a:cs typeface="B Titr" panose="00000700000000000000" pitchFamily="2" charset="-78"/>
              </a:rPr>
              <a:t>                                                       </a:t>
            </a:r>
            <a:r>
              <a:rPr lang="fa-IR" sz="2400" dirty="0">
                <a:cs typeface="B Titr" panose="00000700000000000000" pitchFamily="2" charset="-78"/>
              </a:rPr>
              <a:t>ج) معلم           </a:t>
            </a:r>
            <a:endParaRPr lang="fa-IR" sz="2400" dirty="0" smtClean="0">
              <a:cs typeface="B Titr" panose="00000700000000000000" pitchFamily="2" charset="-78"/>
            </a:endParaRPr>
          </a:p>
          <a:p>
            <a:pPr algn="r"/>
            <a:r>
              <a:rPr lang="fa-IR" sz="2400" dirty="0">
                <a:cs typeface="B Titr" panose="00000700000000000000" pitchFamily="2" charset="-78"/>
              </a:rPr>
              <a:t> </a:t>
            </a:r>
            <a:r>
              <a:rPr lang="fa-IR" sz="2400" dirty="0" smtClean="0">
                <a:cs typeface="B Titr" panose="00000700000000000000" pitchFamily="2" charset="-78"/>
              </a:rPr>
              <a:t>                                                                                        </a:t>
            </a:r>
            <a:r>
              <a:rPr lang="fa-IR" sz="2400" dirty="0">
                <a:cs typeface="B Titr" panose="00000700000000000000" pitchFamily="2" charset="-78"/>
              </a:rPr>
              <a:t>د)کتاب</a:t>
            </a:r>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29</a:t>
            </a:fld>
            <a:endParaRPr lang="zh-CN" altLang="en-US"/>
          </a:p>
        </p:txBody>
      </p:sp>
      <p:sp>
        <p:nvSpPr>
          <p:cNvPr id="6" name="Footer Placeholder 2"/>
          <p:cNvSpPr txBox="1">
            <a:spLocks/>
          </p:cNvSpPr>
          <p:nvPr/>
        </p:nvSpPr>
        <p:spPr>
          <a:xfrm>
            <a:off x="3124200" y="6173787"/>
            <a:ext cx="2895600" cy="365125"/>
          </a:xfrm>
          <a:prstGeom prst="rect">
            <a:avLst/>
          </a:prstGeom>
        </p:spPr>
        <p:txBody>
          <a:bodyPr vert="horz" wrap="square" lIns="91440" tIns="45720" rIns="91440" bIns="45720" numCol="1" anchor="ctr" anchorCtr="0" compatLnSpc="1">
            <a:prstTxWarp prst="textNoShape">
              <a:avLst/>
            </a:prstTxWarp>
          </a:bodyPr>
          <a:lstStyle>
            <a:defPPr>
              <a:defRPr lang="zh-CN"/>
            </a:defPPr>
            <a:lvl1pPr algn="ctr" rtl="0" eaLnBrk="1" fontAlgn="base" hangingPunct="1">
              <a:spcBef>
                <a:spcPct val="0"/>
              </a:spcBef>
              <a:spcAft>
                <a:spcPct val="0"/>
              </a:spcAft>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r" defTabSz="914400" rtl="1"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fa-IR" altLang="zh-CN" smtClean="0">
                <a:solidFill>
                  <a:srgbClr val="FF0000"/>
                </a:solidFill>
                <a:cs typeface="B Titr" panose="00000700000000000000" pitchFamily="2" charset="-78"/>
              </a:rPr>
              <a:t>مدرس  :  مسعود پادری</a:t>
            </a:r>
            <a:endParaRPr lang="zh-CN" altLang="en-US" smtClean="0">
              <a:solidFill>
                <a:srgbClr val="FF0000"/>
              </a:solidFill>
              <a:cs typeface="B Titr" panose="00000700000000000000" pitchFamily="2" charset="-78"/>
            </a:endParaRPr>
          </a:p>
          <a:p>
            <a:pPr>
              <a:defRPr/>
            </a:pPr>
            <a:endParaRPr lang="zh-CN" altLang="en-US" dirty="0"/>
          </a:p>
        </p:txBody>
      </p:sp>
    </p:spTree>
    <p:extLst>
      <p:ext uri="{BB962C8B-B14F-4D97-AF65-F5344CB8AC3E}">
        <p14:creationId xmlns:p14="http://schemas.microsoft.com/office/powerpoint/2010/main" val="11290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2">
                                            <p:txEl>
                                              <p:pRg st="4" end="4"/>
                                            </p:txEl>
                                          </p:spTgt>
                                        </p:tgtEl>
                                        <p:attrNameLst>
                                          <p:attrName>style.color</p:attrName>
                                        </p:attrNameLst>
                                      </p:cBhvr>
                                      <p:to>
                                        <p:clrVal>
                                          <a:srgbClr val="FFFF00"/>
                                        </p:clrVal>
                                      </p:to>
                                    </p:set>
                                    <p:set>
                                      <p:cBhvr>
                                        <p:cTn id="25" dur="500" fill="hold"/>
                                        <p:tgtEl>
                                          <p:spTgt spid="2">
                                            <p:txEl>
                                              <p:pRg st="4" end="4"/>
                                            </p:txEl>
                                          </p:spTgt>
                                        </p:tgtEl>
                                        <p:attrNameLst>
                                          <p:attrName>fillcolor</p:attrName>
                                        </p:attrNameLst>
                                      </p:cBhvr>
                                      <p:to>
                                        <p:clrVal>
                                          <a:srgbClr val="FFFF00"/>
                                        </p:clrVal>
                                      </p:to>
                                    </p:set>
                                    <p:set>
                                      <p:cBhvr>
                                        <p:cTn id="26" dur="500" fill="hold"/>
                                        <p:tgtEl>
                                          <p:spTgt spid="2">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3">
                                            <p:txEl>
                                              <p:pRg st="2" end="2"/>
                                            </p:txEl>
                                          </p:spTgt>
                                        </p:tgtEl>
                                        <p:attrNameLst>
                                          <p:attrName>style.color</p:attrName>
                                        </p:attrNameLst>
                                      </p:cBhvr>
                                      <p:to>
                                        <p:clrVal>
                                          <a:srgbClr val="FFFF00"/>
                                        </p:clrVal>
                                      </p:to>
                                    </p:set>
                                    <p:set>
                                      <p:cBhvr>
                                        <p:cTn id="36" dur="500" fill="hold"/>
                                        <p:tgtEl>
                                          <p:spTgt spid="3">
                                            <p:txEl>
                                              <p:pRg st="2" end="2"/>
                                            </p:txEl>
                                          </p:spTgt>
                                        </p:tgtEl>
                                        <p:attrNameLst>
                                          <p:attrName>fillcolor</p:attrName>
                                        </p:attrNameLst>
                                      </p:cBhvr>
                                      <p:to>
                                        <p:clrVal>
                                          <a:srgbClr val="FFFF00"/>
                                        </p:clrVal>
                                      </p:to>
                                    </p:set>
                                    <p:set>
                                      <p:cBhvr>
                                        <p:cTn id="3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9552" y="116632"/>
            <a:ext cx="8352928" cy="1628800"/>
          </a:xfrm>
        </p:spPr>
        <p:txBody>
          <a:bodyPr/>
          <a:lstStyle/>
          <a:p>
            <a:pPr algn="r"/>
            <a:r>
              <a:rPr lang="fa-IR" dirty="0" smtClean="0">
                <a:solidFill>
                  <a:srgbClr val="FF0000"/>
                </a:solidFill>
                <a:ea typeface="宋体" panose="02010600030101010101" pitchFamily="2" charset="-122"/>
                <a:cs typeface="B Titr" panose="00000700000000000000" pitchFamily="2" charset="-78"/>
              </a:rPr>
              <a:t>آرایه های ادبی </a:t>
            </a:r>
            <a:br>
              <a:rPr lang="fa-IR" dirty="0" smtClean="0">
                <a:solidFill>
                  <a:srgbClr val="FF0000"/>
                </a:solidFill>
                <a:ea typeface="宋体" panose="02010600030101010101" pitchFamily="2" charset="-122"/>
                <a:cs typeface="B Titr" panose="00000700000000000000" pitchFamily="2" charset="-78"/>
              </a:rPr>
            </a:br>
            <a:r>
              <a:rPr lang="fa-IR" sz="2800" dirty="0" smtClean="0">
                <a:ea typeface="宋体" panose="02010600030101010101" pitchFamily="2" charset="-122"/>
                <a:cs typeface="B Titr" panose="00000700000000000000" pitchFamily="2" charset="-78"/>
              </a:rPr>
              <a:t>یعنی زینت و زیبایی کلام که از طریق معنی حاصل شود . </a:t>
            </a:r>
            <a:r>
              <a:rPr lang="fa-IR" sz="3600" dirty="0" smtClean="0">
                <a:ea typeface="宋体" panose="02010600030101010101" pitchFamily="2" charset="-122"/>
                <a:cs typeface="B Titr" panose="00000700000000000000" pitchFamily="2" charset="-78"/>
              </a:rPr>
              <a:t>          </a:t>
            </a:r>
            <a:br>
              <a:rPr lang="fa-IR" sz="3600" dirty="0" smtClean="0">
                <a:ea typeface="宋体" panose="02010600030101010101" pitchFamily="2" charset="-122"/>
                <a:cs typeface="B Titr" panose="00000700000000000000" pitchFamily="2" charset="-78"/>
              </a:rPr>
            </a:br>
            <a:endParaRPr lang="fa-IR" sz="2800" dirty="0" smtClean="0">
              <a:ea typeface="宋体" panose="02010600030101010101" pitchFamily="2" charset="-122"/>
              <a:cs typeface="B Titr" panose="00000700000000000000" pitchFamily="2" charset="-78"/>
            </a:endParaRPr>
          </a:p>
        </p:txBody>
      </p:sp>
      <p:graphicFrame>
        <p:nvGraphicFramePr>
          <p:cNvPr id="2" name="Diagram 1"/>
          <p:cNvGraphicFramePr/>
          <p:nvPr>
            <p:extLst>
              <p:ext uri="{D42A27DB-BD31-4B8C-83A1-F6EECF244321}">
                <p14:modId xmlns:p14="http://schemas.microsoft.com/office/powerpoint/2010/main" val="4020350505"/>
              </p:ext>
            </p:extLst>
          </p:nvPr>
        </p:nvGraphicFramePr>
        <p:xfrm>
          <a:off x="5004048" y="931032"/>
          <a:ext cx="4032448" cy="516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4271239162"/>
              </p:ext>
            </p:extLst>
          </p:nvPr>
        </p:nvGraphicFramePr>
        <p:xfrm>
          <a:off x="323528" y="1340768"/>
          <a:ext cx="4320480"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2284813855"/>
              </p:ext>
            </p:extLst>
          </p:nvPr>
        </p:nvGraphicFramePr>
        <p:xfrm>
          <a:off x="2123728" y="5517232"/>
          <a:ext cx="5724128" cy="8617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Smiley Face 6"/>
          <p:cNvSpPr/>
          <p:nvPr/>
        </p:nvSpPr>
        <p:spPr>
          <a:xfrm>
            <a:off x="179512" y="332656"/>
            <a:ext cx="1080120" cy="1008112"/>
          </a:xfrm>
          <a:prstGeom prst="smileyFac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8" name="Oval 7"/>
          <p:cNvSpPr/>
          <p:nvPr/>
        </p:nvSpPr>
        <p:spPr>
          <a:xfrm>
            <a:off x="3563888" y="1556792"/>
            <a:ext cx="2664296" cy="108012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cs typeface="B Titr" panose="00000700000000000000" pitchFamily="2" charset="-78"/>
              </a:rPr>
              <a:t>واج آرایی</a:t>
            </a:r>
            <a:endParaRPr lang="fa-IR" sz="2800" dirty="0">
              <a:solidFill>
                <a:srgbClr val="FF0000"/>
              </a:solidFill>
              <a:cs typeface="B Titr" panose="00000700000000000000" pitchFamily="2" charset="-78"/>
            </a:endParaRPr>
          </a:p>
        </p:txBody>
      </p:sp>
      <p:sp>
        <p:nvSpPr>
          <p:cNvPr id="5" name="Footer Placeholder 4"/>
          <p:cNvSpPr>
            <a:spLocks noGrp="1"/>
          </p:cNvSpPr>
          <p:nvPr>
            <p:ph type="ftr" sz="quarter" idx="11"/>
          </p:nvPr>
        </p:nvSpPr>
        <p:spPr/>
        <p:txBody>
          <a:bodyPr/>
          <a:lstStyle/>
          <a:p>
            <a:pPr>
              <a:defRPr/>
            </a:pPr>
            <a:r>
              <a:rPr lang="fa-IR" altLang="zh-CN" dirty="0" smtClean="0">
                <a:solidFill>
                  <a:schemeClr val="tx1"/>
                </a:solidFill>
              </a:rPr>
              <a:t>مدرس  :  مسعود پادری</a:t>
            </a:r>
            <a:endParaRPr lang="zh-CN" alt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1D3364C5-F336-46CB-B0F9-4A124ED1C63E}" type="slidenum">
              <a:rPr lang="zh-CN" altLang="en-US" smtClean="0"/>
              <a:pPr>
                <a:defRPr/>
              </a:pPr>
              <a:t>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Graphic spid="2" grpId="0">
        <p:bldAsOne/>
      </p:bldGraphic>
      <p:bldGraphic spid="3" grpId="0">
        <p:bldAsOne/>
      </p:bldGraphic>
      <p:bldGraphic spid="4" grpId="0">
        <p:bldAsOne/>
      </p:bldGraphic>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22286308"/>
              </p:ext>
            </p:extLst>
          </p:nvPr>
        </p:nvGraphicFramePr>
        <p:xfrm>
          <a:off x="179512" y="2060848"/>
          <a:ext cx="87849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6" y="0"/>
            <a:ext cx="2541834" cy="2060848"/>
          </a:xfrm>
          <a:prstGeom prst="rect">
            <a:avLst/>
          </a:prstGeom>
        </p:spPr>
      </p:pic>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30</a:t>
            </a:fld>
            <a:endParaRPr lang="zh-CN" alt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136" y="116632"/>
            <a:ext cx="3219822" cy="2304256"/>
          </a:xfrm>
          <a:prstGeom prst="rect">
            <a:avLst/>
          </a:prstGeom>
        </p:spPr>
      </p:pic>
    </p:spTree>
    <p:extLst>
      <p:ext uri="{BB962C8B-B14F-4D97-AF65-F5344CB8AC3E}">
        <p14:creationId xmlns:p14="http://schemas.microsoft.com/office/powerpoint/2010/main" val="203817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13970"/>
            <a:ext cx="8712968" cy="2431435"/>
          </a:xfrm>
          <a:prstGeom prst="rect">
            <a:avLst/>
          </a:prstGeom>
        </p:spPr>
        <p:txBody>
          <a:bodyPr wrap="square">
            <a:spAutoFit/>
          </a:bodyPr>
          <a:lstStyle/>
          <a:p>
            <a:pPr algn="r"/>
            <a:r>
              <a:rPr lang="fa-IR" sz="3200" dirty="0" smtClean="0">
                <a:solidFill>
                  <a:srgbClr val="FF0000"/>
                </a:solidFill>
                <a:cs typeface="B Titr" panose="00000700000000000000" pitchFamily="2" charset="-78"/>
              </a:rPr>
              <a:t>1- سَجع</a:t>
            </a:r>
          </a:p>
          <a:p>
            <a:pPr algn="r"/>
            <a:r>
              <a:rPr lang="fa-IR" sz="2400" dirty="0" smtClean="0">
                <a:cs typeface="B Titr" panose="00000700000000000000" pitchFamily="2" charset="-78"/>
              </a:rPr>
              <a:t> </a:t>
            </a:r>
            <a:r>
              <a:rPr lang="fa-IR" sz="2400" b="1" dirty="0">
                <a:solidFill>
                  <a:srgbClr val="FFFF00"/>
                </a:solidFill>
                <a:cs typeface="B Titr" panose="00000700000000000000" pitchFamily="2" charset="-78"/>
              </a:rPr>
              <a:t>آوردن كلماتي در پايان جمله هاي نثر كه در وزن يا حرف يا حرف آخر يا هر </a:t>
            </a:r>
            <a:r>
              <a:rPr lang="fa-IR" sz="2400" b="1" dirty="0" smtClean="0">
                <a:solidFill>
                  <a:srgbClr val="FFFF00"/>
                </a:solidFill>
                <a:cs typeface="B Titr" panose="00000700000000000000" pitchFamily="2" charset="-78"/>
              </a:rPr>
              <a:t>دو</a:t>
            </a:r>
          </a:p>
          <a:p>
            <a:pPr algn="r"/>
            <a:r>
              <a:rPr lang="fa-IR" sz="2400" b="1" dirty="0" smtClean="0">
                <a:solidFill>
                  <a:srgbClr val="FFFF00"/>
                </a:solidFill>
                <a:cs typeface="B Titr" panose="00000700000000000000" pitchFamily="2" charset="-78"/>
              </a:rPr>
              <a:t> </a:t>
            </a:r>
            <a:r>
              <a:rPr lang="fa-IR" sz="2400" b="1" dirty="0">
                <a:solidFill>
                  <a:srgbClr val="FFFF00"/>
                </a:solidFill>
                <a:cs typeface="B Titr" panose="00000700000000000000" pitchFamily="2" charset="-78"/>
              </a:rPr>
              <a:t>( وزن و حرف آخر ) با هم يكسان باشد .</a:t>
            </a:r>
            <a:r>
              <a:rPr lang="fa-IR" sz="2400" dirty="0">
                <a:solidFill>
                  <a:srgbClr val="FFFF00"/>
                </a:solidFill>
                <a:cs typeface="B Titr" panose="00000700000000000000" pitchFamily="2" charset="-78"/>
              </a:rPr>
              <a:t> </a:t>
            </a:r>
            <a:endParaRPr lang="fa-IR" sz="2400" dirty="0" smtClean="0">
              <a:solidFill>
                <a:srgbClr val="FFFF00"/>
              </a:solidFill>
              <a:cs typeface="B Titr" panose="00000700000000000000" pitchFamily="2" charset="-78"/>
            </a:endParaRPr>
          </a:p>
          <a:p>
            <a:pPr algn="r"/>
            <a:r>
              <a:rPr lang="fa-IR" sz="2400" dirty="0" smtClean="0">
                <a:cs typeface="B Titr" panose="00000700000000000000" pitchFamily="2" charset="-78"/>
              </a:rPr>
              <a:t>مانند: صدر و قدر – نشيند و چيند – زاينده و پاينده – سفر و خطر –</a:t>
            </a:r>
            <a:endParaRPr lang="en-US" sz="2400" dirty="0" smtClean="0">
              <a:cs typeface="B Titr" panose="00000700000000000000" pitchFamily="2" charset="-78"/>
            </a:endParaRPr>
          </a:p>
          <a:p>
            <a:pPr algn="r"/>
            <a:endParaRPr lang="fa-IR" sz="2400" dirty="0" smtClean="0">
              <a:cs typeface="B Titr" panose="00000700000000000000" pitchFamily="2" charset="-78"/>
            </a:endParaRPr>
          </a:p>
          <a:p>
            <a:pPr algn="r"/>
            <a:r>
              <a:rPr lang="fa-IR" sz="2400" dirty="0" smtClean="0">
                <a:cs typeface="B Titr" panose="00000700000000000000" pitchFamily="2" charset="-78"/>
              </a:rPr>
              <a:t> زاينده و بالنده – چيند و بيند – مباحثه و مناظره – نماز و نياز</a:t>
            </a:r>
            <a:endParaRPr lang="en-US" sz="2400" dirty="0" smtClean="0">
              <a:cs typeface="B Titr" panose="00000700000000000000" pitchFamily="2" charset="-78"/>
            </a:endParaRPr>
          </a:p>
        </p:txBody>
      </p:sp>
      <p:sp>
        <p:nvSpPr>
          <p:cNvPr id="3" name="Rectangle 2"/>
          <p:cNvSpPr/>
          <p:nvPr/>
        </p:nvSpPr>
        <p:spPr>
          <a:xfrm>
            <a:off x="2173974" y="2780272"/>
            <a:ext cx="6718506" cy="584775"/>
          </a:xfrm>
          <a:prstGeom prst="rect">
            <a:avLst/>
          </a:prstGeom>
        </p:spPr>
        <p:txBody>
          <a:bodyPr wrap="none">
            <a:spAutoFit/>
          </a:bodyPr>
          <a:lstStyle/>
          <a:p>
            <a:r>
              <a:rPr lang="fa-IR" sz="3200" dirty="0" smtClean="0">
                <a:solidFill>
                  <a:schemeClr val="bg1"/>
                </a:solidFill>
                <a:cs typeface="B Titr" panose="00000700000000000000" pitchFamily="2" charset="-78"/>
              </a:rPr>
              <a:t>نکته 1 </a:t>
            </a:r>
            <a:r>
              <a:rPr lang="fa-IR" sz="3200" dirty="0" smtClean="0">
                <a:solidFill>
                  <a:srgbClr val="FF0000"/>
                </a:solidFill>
                <a:cs typeface="B Titr" panose="00000700000000000000" pitchFamily="2" charset="-78"/>
              </a:rPr>
              <a:t>:سجع در نثر حکم قافیه در شعر را دارد </a:t>
            </a:r>
            <a:endParaRPr lang="fa-IR" sz="3200" dirty="0">
              <a:solidFill>
                <a:srgbClr val="FF0000"/>
              </a:solidFill>
              <a:cs typeface="B Titr" panose="00000700000000000000" pitchFamily="2" charset="-78"/>
            </a:endParaRPr>
          </a:p>
        </p:txBody>
      </p:sp>
      <p:sp>
        <p:nvSpPr>
          <p:cNvPr id="4" name="Rectangle 3"/>
          <p:cNvSpPr/>
          <p:nvPr/>
        </p:nvSpPr>
        <p:spPr>
          <a:xfrm>
            <a:off x="89756" y="3628102"/>
            <a:ext cx="8892480" cy="1508105"/>
          </a:xfrm>
          <a:prstGeom prst="rect">
            <a:avLst/>
          </a:prstGeom>
        </p:spPr>
        <p:txBody>
          <a:bodyPr wrap="square">
            <a:spAutoFit/>
          </a:bodyPr>
          <a:lstStyle/>
          <a:p>
            <a:pPr algn="r"/>
            <a:r>
              <a:rPr lang="fa-IR" sz="2400" dirty="0" smtClean="0">
                <a:solidFill>
                  <a:schemeClr val="bg1"/>
                </a:solidFill>
                <a:cs typeface="B Titr" panose="00000700000000000000" pitchFamily="2" charset="-78"/>
              </a:rPr>
              <a:t>نکته 2 :</a:t>
            </a:r>
            <a:r>
              <a:rPr lang="fa-IR" sz="2400" dirty="0" smtClean="0">
                <a:solidFill>
                  <a:srgbClr val="FFFF00"/>
                </a:solidFill>
                <a:cs typeface="B Titr" panose="00000700000000000000" pitchFamily="2" charset="-78"/>
              </a:rPr>
              <a:t>اگر در پایان جمله ها کلمات تکراری وجود داشته باشد ، سجع پیش از آن می آید .</a:t>
            </a:r>
          </a:p>
          <a:p>
            <a:pPr algn="r"/>
            <a:r>
              <a:rPr lang="fa-IR" sz="2200" dirty="0" smtClean="0">
                <a:cs typeface="B Titr" panose="00000700000000000000" pitchFamily="2" charset="-78"/>
              </a:rPr>
              <a:t>مثال :</a:t>
            </a:r>
          </a:p>
          <a:p>
            <a:pPr algn="r"/>
            <a:r>
              <a:rPr lang="fa-IR" sz="2200" dirty="0" smtClean="0">
                <a:cs typeface="B Titr" panose="00000700000000000000" pitchFamily="2" charset="-78"/>
              </a:rPr>
              <a:t> الهی اگر بهشت چون چشم و </a:t>
            </a:r>
            <a:r>
              <a:rPr lang="fa-IR" sz="2200" dirty="0" smtClean="0">
                <a:solidFill>
                  <a:srgbClr val="FFFF00"/>
                </a:solidFill>
                <a:cs typeface="B Titr" panose="00000700000000000000" pitchFamily="2" charset="-78"/>
              </a:rPr>
              <a:t>چراغ</a:t>
            </a:r>
            <a:r>
              <a:rPr lang="fa-IR" sz="2200" dirty="0" smtClean="0">
                <a:cs typeface="B Titr" panose="00000700000000000000" pitchFamily="2" charset="-78"/>
              </a:rPr>
              <a:t> </a:t>
            </a:r>
            <a:r>
              <a:rPr lang="fa-IR" sz="2200" dirty="0" smtClean="0">
                <a:solidFill>
                  <a:srgbClr val="FF0000"/>
                </a:solidFill>
                <a:cs typeface="B Titr" panose="00000700000000000000" pitchFamily="2" charset="-78"/>
              </a:rPr>
              <a:t>اسـت </a:t>
            </a:r>
            <a:r>
              <a:rPr lang="fa-IR" sz="2200" dirty="0" smtClean="0">
                <a:cs typeface="B Titr" panose="00000700000000000000" pitchFamily="2" charset="-78"/>
              </a:rPr>
              <a:t> بــی دیــدار تــو درد و </a:t>
            </a:r>
            <a:r>
              <a:rPr lang="fa-IR" sz="2200" dirty="0" smtClean="0">
                <a:solidFill>
                  <a:srgbClr val="FFFF00"/>
                </a:solidFill>
                <a:cs typeface="B Titr" panose="00000700000000000000" pitchFamily="2" charset="-78"/>
              </a:rPr>
              <a:t>داغ</a:t>
            </a:r>
            <a:r>
              <a:rPr lang="fa-IR" sz="2200" dirty="0" smtClean="0">
                <a:cs typeface="B Titr" panose="00000700000000000000" pitchFamily="2" charset="-78"/>
              </a:rPr>
              <a:t> </a:t>
            </a:r>
            <a:r>
              <a:rPr lang="fa-IR" sz="2200" dirty="0" smtClean="0">
                <a:solidFill>
                  <a:srgbClr val="FF0000"/>
                </a:solidFill>
                <a:cs typeface="B Titr" panose="00000700000000000000" pitchFamily="2" charset="-78"/>
              </a:rPr>
              <a:t>اسـت</a:t>
            </a:r>
            <a:endParaRPr lang="fa-IR" sz="2200" dirty="0">
              <a:solidFill>
                <a:srgbClr val="FF0000"/>
              </a:solidFill>
              <a:cs typeface="B Titr" panose="00000700000000000000" pitchFamily="2" charset="-78"/>
            </a:endParaRPr>
          </a:p>
        </p:txBody>
      </p:sp>
      <p:sp>
        <p:nvSpPr>
          <p:cNvPr id="5" name="Rectangle 4"/>
          <p:cNvSpPr/>
          <p:nvPr/>
        </p:nvSpPr>
        <p:spPr>
          <a:xfrm>
            <a:off x="1331640" y="5398657"/>
            <a:ext cx="7140096" cy="523220"/>
          </a:xfrm>
          <a:prstGeom prst="rect">
            <a:avLst/>
          </a:prstGeom>
        </p:spPr>
        <p:txBody>
          <a:bodyPr wrap="none">
            <a:spAutoFit/>
          </a:bodyPr>
          <a:lstStyle/>
          <a:p>
            <a:r>
              <a:rPr lang="fa-IR" sz="2800" dirty="0" smtClean="0">
                <a:solidFill>
                  <a:srgbClr val="FFFF00"/>
                </a:solidFill>
                <a:cs typeface="B Titr" panose="00000700000000000000" pitchFamily="2" charset="-78"/>
              </a:rPr>
              <a:t>توجه : به نثر مُسَجع ، نثر آهنگین یا ادبی نیز می گویند .</a:t>
            </a:r>
            <a:r>
              <a:rPr lang="fa-IR" sz="2400" dirty="0" smtClean="0">
                <a:cs typeface="B Titr" panose="00000700000000000000" pitchFamily="2" charset="-78"/>
              </a:rPr>
              <a:t> </a:t>
            </a:r>
            <a:endParaRPr lang="fa-IR" sz="2400" dirty="0">
              <a:cs typeface="B Titr" panose="00000700000000000000" pitchFamily="2" charset="-78"/>
            </a:endParaRPr>
          </a:p>
        </p:txBody>
      </p:sp>
      <p:sp>
        <p:nvSpPr>
          <p:cNvPr id="6" name="Footer Placeholder 5"/>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7" name="Slide Number Placeholder 6"/>
          <p:cNvSpPr>
            <a:spLocks noGrp="1"/>
          </p:cNvSpPr>
          <p:nvPr>
            <p:ph type="sldNum" sz="quarter" idx="12"/>
          </p:nvPr>
        </p:nvSpPr>
        <p:spPr/>
        <p:txBody>
          <a:bodyPr/>
          <a:lstStyle/>
          <a:p>
            <a:pPr>
              <a:defRPr/>
            </a:pPr>
            <a:fld id="{EE2363A2-35B5-47EA-9D54-1C57098DF307}" type="slidenum">
              <a:rPr lang="zh-CN" altLang="en-US" smtClean="0"/>
              <a:pPr>
                <a:defRPr/>
              </a:pPr>
              <a:t>4</a:t>
            </a:fld>
            <a:endParaRPr lang="zh-CN" altLang="en-US"/>
          </a:p>
        </p:txBody>
      </p:sp>
    </p:spTree>
    <p:extLst>
      <p:ext uri="{BB962C8B-B14F-4D97-AF65-F5344CB8AC3E}">
        <p14:creationId xmlns:p14="http://schemas.microsoft.com/office/powerpoint/2010/main" val="3254135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80">
                                          <p:stCondLst>
                                            <p:cond delay="0"/>
                                          </p:stCondLst>
                                        </p:cTn>
                                        <p:tgtEl>
                                          <p:spTgt spid="2">
                                            <p:txEl>
                                              <p:pRg st="2" end="2"/>
                                            </p:txEl>
                                          </p:spTgt>
                                        </p:tgtEl>
                                      </p:cBhvr>
                                    </p:animEffect>
                                    <p:anim calcmode="lin" valueType="num">
                                      <p:cBhvr>
                                        <p:cTn id="4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xEl>
                                              <p:pRg st="2" end="2"/>
                                            </p:txEl>
                                          </p:spTgt>
                                        </p:tgtEl>
                                      </p:cBhvr>
                                      <p:to x="100000" y="60000"/>
                                    </p:animScale>
                                    <p:animScale>
                                      <p:cBhvr>
                                        <p:cTn id="46" dur="166" decel="50000">
                                          <p:stCondLst>
                                            <p:cond delay="676"/>
                                          </p:stCondLst>
                                        </p:cTn>
                                        <p:tgtEl>
                                          <p:spTgt spid="2">
                                            <p:txEl>
                                              <p:pRg st="2" end="2"/>
                                            </p:txEl>
                                          </p:spTgt>
                                        </p:tgtEl>
                                      </p:cBhvr>
                                      <p:to x="100000" y="100000"/>
                                    </p:animScale>
                                    <p:animScale>
                                      <p:cBhvr>
                                        <p:cTn id="47" dur="26">
                                          <p:stCondLst>
                                            <p:cond delay="1312"/>
                                          </p:stCondLst>
                                        </p:cTn>
                                        <p:tgtEl>
                                          <p:spTgt spid="2">
                                            <p:txEl>
                                              <p:pRg st="2" end="2"/>
                                            </p:txEl>
                                          </p:spTgt>
                                        </p:tgtEl>
                                      </p:cBhvr>
                                      <p:to x="100000" y="80000"/>
                                    </p:animScale>
                                    <p:animScale>
                                      <p:cBhvr>
                                        <p:cTn id="48" dur="166" decel="50000">
                                          <p:stCondLst>
                                            <p:cond delay="1338"/>
                                          </p:stCondLst>
                                        </p:cTn>
                                        <p:tgtEl>
                                          <p:spTgt spid="2">
                                            <p:txEl>
                                              <p:pRg st="2" end="2"/>
                                            </p:txEl>
                                          </p:spTgt>
                                        </p:tgtEl>
                                      </p:cBhvr>
                                      <p:to x="100000" y="100000"/>
                                    </p:animScale>
                                    <p:animScale>
                                      <p:cBhvr>
                                        <p:cTn id="49" dur="26">
                                          <p:stCondLst>
                                            <p:cond delay="1642"/>
                                          </p:stCondLst>
                                        </p:cTn>
                                        <p:tgtEl>
                                          <p:spTgt spid="2">
                                            <p:txEl>
                                              <p:pRg st="2" end="2"/>
                                            </p:txEl>
                                          </p:spTgt>
                                        </p:tgtEl>
                                      </p:cBhvr>
                                      <p:to x="100000" y="90000"/>
                                    </p:animScale>
                                    <p:animScale>
                                      <p:cBhvr>
                                        <p:cTn id="50" dur="166" decel="50000">
                                          <p:stCondLst>
                                            <p:cond delay="1668"/>
                                          </p:stCondLst>
                                        </p:cTn>
                                        <p:tgtEl>
                                          <p:spTgt spid="2">
                                            <p:txEl>
                                              <p:pRg st="2" end="2"/>
                                            </p:txEl>
                                          </p:spTgt>
                                        </p:tgtEl>
                                      </p:cBhvr>
                                      <p:to x="100000" y="100000"/>
                                    </p:animScale>
                                    <p:animScale>
                                      <p:cBhvr>
                                        <p:cTn id="51" dur="26">
                                          <p:stCondLst>
                                            <p:cond delay="1808"/>
                                          </p:stCondLst>
                                        </p:cTn>
                                        <p:tgtEl>
                                          <p:spTgt spid="2">
                                            <p:txEl>
                                              <p:pRg st="2" end="2"/>
                                            </p:txEl>
                                          </p:spTgt>
                                        </p:tgtEl>
                                      </p:cBhvr>
                                      <p:to x="100000" y="95000"/>
                                    </p:animScale>
                                    <p:animScale>
                                      <p:cBhvr>
                                        <p:cTn id="52" dur="166" decel="50000">
                                          <p:stCondLst>
                                            <p:cond delay="1834"/>
                                          </p:stCondLst>
                                        </p:cTn>
                                        <p:tgtEl>
                                          <p:spTgt spid="2">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wipe(down)">
                                      <p:cBhvr>
                                        <p:cTn id="55" dur="580">
                                          <p:stCondLst>
                                            <p:cond delay="0"/>
                                          </p:stCondLst>
                                        </p:cTn>
                                        <p:tgtEl>
                                          <p:spTgt spid="2">
                                            <p:txEl>
                                              <p:pRg st="3" end="3"/>
                                            </p:txEl>
                                          </p:spTgt>
                                        </p:tgtEl>
                                      </p:cBhvr>
                                    </p:animEffect>
                                    <p:anim calcmode="lin" valueType="num">
                                      <p:cBhvr>
                                        <p:cTn id="56"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3" end="3"/>
                                            </p:txEl>
                                          </p:spTgt>
                                        </p:tgtEl>
                                      </p:cBhvr>
                                      <p:to x="100000" y="60000"/>
                                    </p:animScale>
                                    <p:animScale>
                                      <p:cBhvr>
                                        <p:cTn id="62" dur="166" decel="50000">
                                          <p:stCondLst>
                                            <p:cond delay="676"/>
                                          </p:stCondLst>
                                        </p:cTn>
                                        <p:tgtEl>
                                          <p:spTgt spid="2">
                                            <p:txEl>
                                              <p:pRg st="3" end="3"/>
                                            </p:txEl>
                                          </p:spTgt>
                                        </p:tgtEl>
                                      </p:cBhvr>
                                      <p:to x="100000" y="100000"/>
                                    </p:animScale>
                                    <p:animScale>
                                      <p:cBhvr>
                                        <p:cTn id="63" dur="26">
                                          <p:stCondLst>
                                            <p:cond delay="1312"/>
                                          </p:stCondLst>
                                        </p:cTn>
                                        <p:tgtEl>
                                          <p:spTgt spid="2">
                                            <p:txEl>
                                              <p:pRg st="3" end="3"/>
                                            </p:txEl>
                                          </p:spTgt>
                                        </p:tgtEl>
                                      </p:cBhvr>
                                      <p:to x="100000" y="80000"/>
                                    </p:animScale>
                                    <p:animScale>
                                      <p:cBhvr>
                                        <p:cTn id="64" dur="166" decel="50000">
                                          <p:stCondLst>
                                            <p:cond delay="1338"/>
                                          </p:stCondLst>
                                        </p:cTn>
                                        <p:tgtEl>
                                          <p:spTgt spid="2">
                                            <p:txEl>
                                              <p:pRg st="3" end="3"/>
                                            </p:txEl>
                                          </p:spTgt>
                                        </p:tgtEl>
                                      </p:cBhvr>
                                      <p:to x="100000" y="100000"/>
                                    </p:animScale>
                                    <p:animScale>
                                      <p:cBhvr>
                                        <p:cTn id="65" dur="26">
                                          <p:stCondLst>
                                            <p:cond delay="1642"/>
                                          </p:stCondLst>
                                        </p:cTn>
                                        <p:tgtEl>
                                          <p:spTgt spid="2">
                                            <p:txEl>
                                              <p:pRg st="3" end="3"/>
                                            </p:txEl>
                                          </p:spTgt>
                                        </p:tgtEl>
                                      </p:cBhvr>
                                      <p:to x="100000" y="90000"/>
                                    </p:animScale>
                                    <p:animScale>
                                      <p:cBhvr>
                                        <p:cTn id="66" dur="166" decel="50000">
                                          <p:stCondLst>
                                            <p:cond delay="1668"/>
                                          </p:stCondLst>
                                        </p:cTn>
                                        <p:tgtEl>
                                          <p:spTgt spid="2">
                                            <p:txEl>
                                              <p:pRg st="3" end="3"/>
                                            </p:txEl>
                                          </p:spTgt>
                                        </p:tgtEl>
                                      </p:cBhvr>
                                      <p:to x="100000" y="100000"/>
                                    </p:animScale>
                                    <p:animScale>
                                      <p:cBhvr>
                                        <p:cTn id="67" dur="26">
                                          <p:stCondLst>
                                            <p:cond delay="1808"/>
                                          </p:stCondLst>
                                        </p:cTn>
                                        <p:tgtEl>
                                          <p:spTgt spid="2">
                                            <p:txEl>
                                              <p:pRg st="3" end="3"/>
                                            </p:txEl>
                                          </p:spTgt>
                                        </p:tgtEl>
                                      </p:cBhvr>
                                      <p:to x="100000" y="95000"/>
                                    </p:animScale>
                                    <p:animScale>
                                      <p:cBhvr>
                                        <p:cTn id="68" dur="166" decel="50000">
                                          <p:stCondLst>
                                            <p:cond delay="1834"/>
                                          </p:stCondLst>
                                        </p:cTn>
                                        <p:tgtEl>
                                          <p:spTgt spid="2">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
                                            <p:txEl>
                                              <p:pRg st="5" end="5"/>
                                            </p:txEl>
                                          </p:spTgt>
                                        </p:tgtEl>
                                        <p:attrNameLst>
                                          <p:attrName>style.visibility</p:attrName>
                                        </p:attrNameLst>
                                      </p:cBhvr>
                                      <p:to>
                                        <p:strVal val="visible"/>
                                      </p:to>
                                    </p:set>
                                    <p:animEffect transition="in" filter="wipe(down)">
                                      <p:cBhvr>
                                        <p:cTn id="71" dur="580">
                                          <p:stCondLst>
                                            <p:cond delay="0"/>
                                          </p:stCondLst>
                                        </p:cTn>
                                        <p:tgtEl>
                                          <p:spTgt spid="2">
                                            <p:txEl>
                                              <p:pRg st="5" end="5"/>
                                            </p:txEl>
                                          </p:spTgt>
                                        </p:tgtEl>
                                      </p:cBhvr>
                                    </p:animEffect>
                                    <p:anim calcmode="lin" valueType="num">
                                      <p:cBhvr>
                                        <p:cTn id="7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xEl>
                                              <p:pRg st="5" end="5"/>
                                            </p:txEl>
                                          </p:spTgt>
                                        </p:tgtEl>
                                      </p:cBhvr>
                                      <p:to x="100000" y="60000"/>
                                    </p:animScale>
                                    <p:animScale>
                                      <p:cBhvr>
                                        <p:cTn id="78" dur="166" decel="50000">
                                          <p:stCondLst>
                                            <p:cond delay="676"/>
                                          </p:stCondLst>
                                        </p:cTn>
                                        <p:tgtEl>
                                          <p:spTgt spid="2">
                                            <p:txEl>
                                              <p:pRg st="5" end="5"/>
                                            </p:txEl>
                                          </p:spTgt>
                                        </p:tgtEl>
                                      </p:cBhvr>
                                      <p:to x="100000" y="100000"/>
                                    </p:animScale>
                                    <p:animScale>
                                      <p:cBhvr>
                                        <p:cTn id="79" dur="26">
                                          <p:stCondLst>
                                            <p:cond delay="1312"/>
                                          </p:stCondLst>
                                        </p:cTn>
                                        <p:tgtEl>
                                          <p:spTgt spid="2">
                                            <p:txEl>
                                              <p:pRg st="5" end="5"/>
                                            </p:txEl>
                                          </p:spTgt>
                                        </p:tgtEl>
                                      </p:cBhvr>
                                      <p:to x="100000" y="80000"/>
                                    </p:animScale>
                                    <p:animScale>
                                      <p:cBhvr>
                                        <p:cTn id="80" dur="166" decel="50000">
                                          <p:stCondLst>
                                            <p:cond delay="1338"/>
                                          </p:stCondLst>
                                        </p:cTn>
                                        <p:tgtEl>
                                          <p:spTgt spid="2">
                                            <p:txEl>
                                              <p:pRg st="5" end="5"/>
                                            </p:txEl>
                                          </p:spTgt>
                                        </p:tgtEl>
                                      </p:cBhvr>
                                      <p:to x="100000" y="100000"/>
                                    </p:animScale>
                                    <p:animScale>
                                      <p:cBhvr>
                                        <p:cTn id="81" dur="26">
                                          <p:stCondLst>
                                            <p:cond delay="1642"/>
                                          </p:stCondLst>
                                        </p:cTn>
                                        <p:tgtEl>
                                          <p:spTgt spid="2">
                                            <p:txEl>
                                              <p:pRg st="5" end="5"/>
                                            </p:txEl>
                                          </p:spTgt>
                                        </p:tgtEl>
                                      </p:cBhvr>
                                      <p:to x="100000" y="90000"/>
                                    </p:animScale>
                                    <p:animScale>
                                      <p:cBhvr>
                                        <p:cTn id="82" dur="166" decel="50000">
                                          <p:stCondLst>
                                            <p:cond delay="1668"/>
                                          </p:stCondLst>
                                        </p:cTn>
                                        <p:tgtEl>
                                          <p:spTgt spid="2">
                                            <p:txEl>
                                              <p:pRg st="5" end="5"/>
                                            </p:txEl>
                                          </p:spTgt>
                                        </p:tgtEl>
                                      </p:cBhvr>
                                      <p:to x="100000" y="100000"/>
                                    </p:animScale>
                                    <p:animScale>
                                      <p:cBhvr>
                                        <p:cTn id="83" dur="26">
                                          <p:stCondLst>
                                            <p:cond delay="1808"/>
                                          </p:stCondLst>
                                        </p:cTn>
                                        <p:tgtEl>
                                          <p:spTgt spid="2">
                                            <p:txEl>
                                              <p:pRg st="5" end="5"/>
                                            </p:txEl>
                                          </p:spTgt>
                                        </p:tgtEl>
                                      </p:cBhvr>
                                      <p:to x="100000" y="95000"/>
                                    </p:animScale>
                                    <p:animScale>
                                      <p:cBhvr>
                                        <p:cTn id="84" dur="166" decel="50000">
                                          <p:stCondLst>
                                            <p:cond delay="1834"/>
                                          </p:stCondLst>
                                        </p:cTn>
                                        <p:tgtEl>
                                          <p:spTgt spid="2">
                                            <p:txEl>
                                              <p:pRg st="5" end="5"/>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ppt_x"/>
                                          </p:val>
                                        </p:tav>
                                        <p:tav tm="100000">
                                          <p:val>
                                            <p:strVal val="#ppt_x"/>
                                          </p:val>
                                        </p:tav>
                                      </p:tavLst>
                                    </p:anim>
                                    <p:anim calcmode="lin" valueType="num">
                                      <p:cBhvr additive="base">
                                        <p:cTn id="9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4">
                                            <p:txEl>
                                              <p:pRg st="0" end="0"/>
                                            </p:txEl>
                                          </p:spTgt>
                                        </p:tgtEl>
                                        <p:attrNameLst>
                                          <p:attrName>style.visibility</p:attrName>
                                        </p:attrNameLst>
                                      </p:cBhvr>
                                      <p:to>
                                        <p:strVal val="visible"/>
                                      </p:to>
                                    </p:set>
                                    <p:animEffect transition="in" filter="wipe(down)">
                                      <p:cBhvr>
                                        <p:cTn id="95" dur="580">
                                          <p:stCondLst>
                                            <p:cond delay="0"/>
                                          </p:stCondLst>
                                        </p:cTn>
                                        <p:tgtEl>
                                          <p:spTgt spid="4">
                                            <p:txEl>
                                              <p:pRg st="0" end="0"/>
                                            </p:txEl>
                                          </p:spTgt>
                                        </p:tgtEl>
                                      </p:cBhvr>
                                    </p:animEffect>
                                    <p:anim calcmode="lin" valueType="num">
                                      <p:cBhvr>
                                        <p:cTn id="9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4">
                                            <p:txEl>
                                              <p:pRg st="0" end="0"/>
                                            </p:txEl>
                                          </p:spTgt>
                                        </p:tgtEl>
                                      </p:cBhvr>
                                      <p:to x="100000" y="60000"/>
                                    </p:animScale>
                                    <p:animScale>
                                      <p:cBhvr>
                                        <p:cTn id="102" dur="166" decel="50000">
                                          <p:stCondLst>
                                            <p:cond delay="676"/>
                                          </p:stCondLst>
                                        </p:cTn>
                                        <p:tgtEl>
                                          <p:spTgt spid="4">
                                            <p:txEl>
                                              <p:pRg st="0" end="0"/>
                                            </p:txEl>
                                          </p:spTgt>
                                        </p:tgtEl>
                                      </p:cBhvr>
                                      <p:to x="100000" y="100000"/>
                                    </p:animScale>
                                    <p:animScale>
                                      <p:cBhvr>
                                        <p:cTn id="103" dur="26">
                                          <p:stCondLst>
                                            <p:cond delay="1312"/>
                                          </p:stCondLst>
                                        </p:cTn>
                                        <p:tgtEl>
                                          <p:spTgt spid="4">
                                            <p:txEl>
                                              <p:pRg st="0" end="0"/>
                                            </p:txEl>
                                          </p:spTgt>
                                        </p:tgtEl>
                                      </p:cBhvr>
                                      <p:to x="100000" y="80000"/>
                                    </p:animScale>
                                    <p:animScale>
                                      <p:cBhvr>
                                        <p:cTn id="104" dur="166" decel="50000">
                                          <p:stCondLst>
                                            <p:cond delay="1338"/>
                                          </p:stCondLst>
                                        </p:cTn>
                                        <p:tgtEl>
                                          <p:spTgt spid="4">
                                            <p:txEl>
                                              <p:pRg st="0" end="0"/>
                                            </p:txEl>
                                          </p:spTgt>
                                        </p:tgtEl>
                                      </p:cBhvr>
                                      <p:to x="100000" y="100000"/>
                                    </p:animScale>
                                    <p:animScale>
                                      <p:cBhvr>
                                        <p:cTn id="105" dur="26">
                                          <p:stCondLst>
                                            <p:cond delay="1642"/>
                                          </p:stCondLst>
                                        </p:cTn>
                                        <p:tgtEl>
                                          <p:spTgt spid="4">
                                            <p:txEl>
                                              <p:pRg st="0" end="0"/>
                                            </p:txEl>
                                          </p:spTgt>
                                        </p:tgtEl>
                                      </p:cBhvr>
                                      <p:to x="100000" y="90000"/>
                                    </p:animScale>
                                    <p:animScale>
                                      <p:cBhvr>
                                        <p:cTn id="106" dur="166" decel="50000">
                                          <p:stCondLst>
                                            <p:cond delay="1668"/>
                                          </p:stCondLst>
                                        </p:cTn>
                                        <p:tgtEl>
                                          <p:spTgt spid="4">
                                            <p:txEl>
                                              <p:pRg st="0" end="0"/>
                                            </p:txEl>
                                          </p:spTgt>
                                        </p:tgtEl>
                                      </p:cBhvr>
                                      <p:to x="100000" y="100000"/>
                                    </p:animScale>
                                    <p:animScale>
                                      <p:cBhvr>
                                        <p:cTn id="107" dur="26">
                                          <p:stCondLst>
                                            <p:cond delay="1808"/>
                                          </p:stCondLst>
                                        </p:cTn>
                                        <p:tgtEl>
                                          <p:spTgt spid="4">
                                            <p:txEl>
                                              <p:pRg st="0" end="0"/>
                                            </p:txEl>
                                          </p:spTgt>
                                        </p:tgtEl>
                                      </p:cBhvr>
                                      <p:to x="100000" y="95000"/>
                                    </p:animScale>
                                    <p:animScale>
                                      <p:cBhvr>
                                        <p:cTn id="108" dur="166" decel="50000">
                                          <p:stCondLst>
                                            <p:cond delay="1834"/>
                                          </p:stCondLst>
                                        </p:cTn>
                                        <p:tgtEl>
                                          <p:spTgt spid="4">
                                            <p:txEl>
                                              <p:pRg st="0" end="0"/>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4">
                                            <p:txEl>
                                              <p:pRg st="1" end="1"/>
                                            </p:txEl>
                                          </p:spTgt>
                                        </p:tgtEl>
                                        <p:attrNameLst>
                                          <p:attrName>style.visibility</p:attrName>
                                        </p:attrNameLst>
                                      </p:cBhvr>
                                      <p:to>
                                        <p:strVal val="visible"/>
                                      </p:to>
                                    </p:set>
                                    <p:animEffect transition="in" filter="wipe(down)">
                                      <p:cBhvr>
                                        <p:cTn id="111" dur="580">
                                          <p:stCondLst>
                                            <p:cond delay="0"/>
                                          </p:stCondLst>
                                        </p:cTn>
                                        <p:tgtEl>
                                          <p:spTgt spid="4">
                                            <p:txEl>
                                              <p:pRg st="1" end="1"/>
                                            </p:txEl>
                                          </p:spTgt>
                                        </p:tgtEl>
                                      </p:cBhvr>
                                    </p:animEffect>
                                    <p:anim calcmode="lin" valueType="num">
                                      <p:cBhvr>
                                        <p:cTn id="11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4">
                                            <p:txEl>
                                              <p:pRg st="1" end="1"/>
                                            </p:txEl>
                                          </p:spTgt>
                                        </p:tgtEl>
                                      </p:cBhvr>
                                      <p:to x="100000" y="60000"/>
                                    </p:animScale>
                                    <p:animScale>
                                      <p:cBhvr>
                                        <p:cTn id="118" dur="166" decel="50000">
                                          <p:stCondLst>
                                            <p:cond delay="676"/>
                                          </p:stCondLst>
                                        </p:cTn>
                                        <p:tgtEl>
                                          <p:spTgt spid="4">
                                            <p:txEl>
                                              <p:pRg st="1" end="1"/>
                                            </p:txEl>
                                          </p:spTgt>
                                        </p:tgtEl>
                                      </p:cBhvr>
                                      <p:to x="100000" y="100000"/>
                                    </p:animScale>
                                    <p:animScale>
                                      <p:cBhvr>
                                        <p:cTn id="119" dur="26">
                                          <p:stCondLst>
                                            <p:cond delay="1312"/>
                                          </p:stCondLst>
                                        </p:cTn>
                                        <p:tgtEl>
                                          <p:spTgt spid="4">
                                            <p:txEl>
                                              <p:pRg st="1" end="1"/>
                                            </p:txEl>
                                          </p:spTgt>
                                        </p:tgtEl>
                                      </p:cBhvr>
                                      <p:to x="100000" y="80000"/>
                                    </p:animScale>
                                    <p:animScale>
                                      <p:cBhvr>
                                        <p:cTn id="120" dur="166" decel="50000">
                                          <p:stCondLst>
                                            <p:cond delay="1338"/>
                                          </p:stCondLst>
                                        </p:cTn>
                                        <p:tgtEl>
                                          <p:spTgt spid="4">
                                            <p:txEl>
                                              <p:pRg st="1" end="1"/>
                                            </p:txEl>
                                          </p:spTgt>
                                        </p:tgtEl>
                                      </p:cBhvr>
                                      <p:to x="100000" y="100000"/>
                                    </p:animScale>
                                    <p:animScale>
                                      <p:cBhvr>
                                        <p:cTn id="121" dur="26">
                                          <p:stCondLst>
                                            <p:cond delay="1642"/>
                                          </p:stCondLst>
                                        </p:cTn>
                                        <p:tgtEl>
                                          <p:spTgt spid="4">
                                            <p:txEl>
                                              <p:pRg st="1" end="1"/>
                                            </p:txEl>
                                          </p:spTgt>
                                        </p:tgtEl>
                                      </p:cBhvr>
                                      <p:to x="100000" y="90000"/>
                                    </p:animScale>
                                    <p:animScale>
                                      <p:cBhvr>
                                        <p:cTn id="122" dur="166" decel="50000">
                                          <p:stCondLst>
                                            <p:cond delay="1668"/>
                                          </p:stCondLst>
                                        </p:cTn>
                                        <p:tgtEl>
                                          <p:spTgt spid="4">
                                            <p:txEl>
                                              <p:pRg st="1" end="1"/>
                                            </p:txEl>
                                          </p:spTgt>
                                        </p:tgtEl>
                                      </p:cBhvr>
                                      <p:to x="100000" y="100000"/>
                                    </p:animScale>
                                    <p:animScale>
                                      <p:cBhvr>
                                        <p:cTn id="123" dur="26">
                                          <p:stCondLst>
                                            <p:cond delay="1808"/>
                                          </p:stCondLst>
                                        </p:cTn>
                                        <p:tgtEl>
                                          <p:spTgt spid="4">
                                            <p:txEl>
                                              <p:pRg st="1" end="1"/>
                                            </p:txEl>
                                          </p:spTgt>
                                        </p:tgtEl>
                                      </p:cBhvr>
                                      <p:to x="100000" y="95000"/>
                                    </p:animScale>
                                    <p:animScale>
                                      <p:cBhvr>
                                        <p:cTn id="124" dur="166" decel="50000">
                                          <p:stCondLst>
                                            <p:cond delay="1834"/>
                                          </p:stCondLst>
                                        </p:cTn>
                                        <p:tgtEl>
                                          <p:spTgt spid="4">
                                            <p:txEl>
                                              <p:pRg st="1" end="1"/>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4">
                                            <p:txEl>
                                              <p:pRg st="2" end="2"/>
                                            </p:txEl>
                                          </p:spTgt>
                                        </p:tgtEl>
                                        <p:attrNameLst>
                                          <p:attrName>style.visibility</p:attrName>
                                        </p:attrNameLst>
                                      </p:cBhvr>
                                      <p:to>
                                        <p:strVal val="visible"/>
                                      </p:to>
                                    </p:set>
                                    <p:animEffect transition="in" filter="wipe(down)">
                                      <p:cBhvr>
                                        <p:cTn id="127" dur="580">
                                          <p:stCondLst>
                                            <p:cond delay="0"/>
                                          </p:stCondLst>
                                        </p:cTn>
                                        <p:tgtEl>
                                          <p:spTgt spid="4">
                                            <p:txEl>
                                              <p:pRg st="2" end="2"/>
                                            </p:txEl>
                                          </p:spTgt>
                                        </p:tgtEl>
                                      </p:cBhvr>
                                    </p:animEffect>
                                    <p:anim calcmode="lin" valueType="num">
                                      <p:cBhvr>
                                        <p:cTn id="12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4">
                                            <p:txEl>
                                              <p:pRg st="2" end="2"/>
                                            </p:txEl>
                                          </p:spTgt>
                                        </p:tgtEl>
                                      </p:cBhvr>
                                      <p:to x="100000" y="60000"/>
                                    </p:animScale>
                                    <p:animScale>
                                      <p:cBhvr>
                                        <p:cTn id="134" dur="166" decel="50000">
                                          <p:stCondLst>
                                            <p:cond delay="676"/>
                                          </p:stCondLst>
                                        </p:cTn>
                                        <p:tgtEl>
                                          <p:spTgt spid="4">
                                            <p:txEl>
                                              <p:pRg st="2" end="2"/>
                                            </p:txEl>
                                          </p:spTgt>
                                        </p:tgtEl>
                                      </p:cBhvr>
                                      <p:to x="100000" y="100000"/>
                                    </p:animScale>
                                    <p:animScale>
                                      <p:cBhvr>
                                        <p:cTn id="135" dur="26">
                                          <p:stCondLst>
                                            <p:cond delay="1312"/>
                                          </p:stCondLst>
                                        </p:cTn>
                                        <p:tgtEl>
                                          <p:spTgt spid="4">
                                            <p:txEl>
                                              <p:pRg st="2" end="2"/>
                                            </p:txEl>
                                          </p:spTgt>
                                        </p:tgtEl>
                                      </p:cBhvr>
                                      <p:to x="100000" y="80000"/>
                                    </p:animScale>
                                    <p:animScale>
                                      <p:cBhvr>
                                        <p:cTn id="136" dur="166" decel="50000">
                                          <p:stCondLst>
                                            <p:cond delay="1338"/>
                                          </p:stCondLst>
                                        </p:cTn>
                                        <p:tgtEl>
                                          <p:spTgt spid="4">
                                            <p:txEl>
                                              <p:pRg st="2" end="2"/>
                                            </p:txEl>
                                          </p:spTgt>
                                        </p:tgtEl>
                                      </p:cBhvr>
                                      <p:to x="100000" y="100000"/>
                                    </p:animScale>
                                    <p:animScale>
                                      <p:cBhvr>
                                        <p:cTn id="137" dur="26">
                                          <p:stCondLst>
                                            <p:cond delay="1642"/>
                                          </p:stCondLst>
                                        </p:cTn>
                                        <p:tgtEl>
                                          <p:spTgt spid="4">
                                            <p:txEl>
                                              <p:pRg st="2" end="2"/>
                                            </p:txEl>
                                          </p:spTgt>
                                        </p:tgtEl>
                                      </p:cBhvr>
                                      <p:to x="100000" y="90000"/>
                                    </p:animScale>
                                    <p:animScale>
                                      <p:cBhvr>
                                        <p:cTn id="138" dur="166" decel="50000">
                                          <p:stCondLst>
                                            <p:cond delay="1668"/>
                                          </p:stCondLst>
                                        </p:cTn>
                                        <p:tgtEl>
                                          <p:spTgt spid="4">
                                            <p:txEl>
                                              <p:pRg st="2" end="2"/>
                                            </p:txEl>
                                          </p:spTgt>
                                        </p:tgtEl>
                                      </p:cBhvr>
                                      <p:to x="100000" y="100000"/>
                                    </p:animScale>
                                    <p:animScale>
                                      <p:cBhvr>
                                        <p:cTn id="139" dur="26">
                                          <p:stCondLst>
                                            <p:cond delay="1808"/>
                                          </p:stCondLst>
                                        </p:cTn>
                                        <p:tgtEl>
                                          <p:spTgt spid="4">
                                            <p:txEl>
                                              <p:pRg st="2" end="2"/>
                                            </p:txEl>
                                          </p:spTgt>
                                        </p:tgtEl>
                                      </p:cBhvr>
                                      <p:to x="100000" y="95000"/>
                                    </p:animScale>
                                    <p:animScale>
                                      <p:cBhvr>
                                        <p:cTn id="140" dur="166" decel="50000">
                                          <p:stCondLst>
                                            <p:cond delay="1834"/>
                                          </p:stCondLst>
                                        </p:cTn>
                                        <p:tgtEl>
                                          <p:spTgt spid="4">
                                            <p:txEl>
                                              <p:pRg st="2" end="2"/>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5">
                                            <p:txEl>
                                              <p:pRg st="0" end="0"/>
                                            </p:txEl>
                                          </p:spTgt>
                                        </p:tgtEl>
                                        <p:attrNameLst>
                                          <p:attrName>style.visibility</p:attrName>
                                        </p:attrNameLst>
                                      </p:cBhvr>
                                      <p:to>
                                        <p:strVal val="visible"/>
                                      </p:to>
                                    </p:set>
                                    <p:animEffect transition="in" filter="fade">
                                      <p:cBhvr>
                                        <p:cTn id="145" dur="1000"/>
                                        <p:tgtEl>
                                          <p:spTgt spid="5">
                                            <p:txEl>
                                              <p:pRg st="0" end="0"/>
                                            </p:txEl>
                                          </p:spTgt>
                                        </p:tgtEl>
                                      </p:cBhvr>
                                    </p:animEffect>
                                    <p:anim calcmode="lin" valueType="num">
                                      <p:cBhvr>
                                        <p:cTn id="1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48464" cy="2554545"/>
          </a:xfrm>
          <a:prstGeom prst="rect">
            <a:avLst/>
          </a:prstGeom>
        </p:spPr>
        <p:txBody>
          <a:bodyPr wrap="square">
            <a:spAutoFit/>
          </a:bodyPr>
          <a:lstStyle/>
          <a:p>
            <a:pPr algn="r"/>
            <a:r>
              <a:rPr lang="fa-IR" sz="2000" dirty="0">
                <a:solidFill>
                  <a:schemeClr val="bg1"/>
                </a:solidFill>
                <a:cs typeface="B Titr" panose="00000700000000000000" pitchFamily="2" charset="-78"/>
              </a:rPr>
              <a:t>نكته </a:t>
            </a:r>
            <a:r>
              <a:rPr lang="fa-IR" sz="2000" dirty="0" smtClean="0">
                <a:solidFill>
                  <a:schemeClr val="bg1"/>
                </a:solidFill>
                <a:cs typeface="B Titr" panose="00000700000000000000" pitchFamily="2" charset="-78"/>
              </a:rPr>
              <a:t>3 </a:t>
            </a:r>
            <a:r>
              <a:rPr lang="fa-IR" sz="2000" dirty="0">
                <a:solidFill>
                  <a:schemeClr val="bg1"/>
                </a:solidFill>
                <a:cs typeface="B Titr" panose="00000700000000000000" pitchFamily="2" charset="-78"/>
              </a:rPr>
              <a:t>:</a:t>
            </a:r>
            <a:r>
              <a:rPr lang="fa-IR" sz="2000" dirty="0">
                <a:cs typeface="B Titr" panose="00000700000000000000" pitchFamily="2" charset="-78"/>
              </a:rPr>
              <a:t> </a:t>
            </a:r>
            <a:r>
              <a:rPr lang="fa-IR" sz="2400" dirty="0">
                <a:solidFill>
                  <a:srgbClr val="FFFF00"/>
                </a:solidFill>
                <a:cs typeface="B Titr" panose="00000700000000000000" pitchFamily="2" charset="-78"/>
              </a:rPr>
              <a:t>سجع در كلامي ديده مي شود كه حداقل دو جمله باشد يا دو قسمت باشد </a:t>
            </a:r>
            <a:r>
              <a:rPr lang="fa-IR" sz="2400" dirty="0" smtClean="0">
                <a:solidFill>
                  <a:srgbClr val="FFFF00"/>
                </a:solidFill>
                <a:cs typeface="B Titr" panose="00000700000000000000" pitchFamily="2" charset="-78"/>
              </a:rPr>
              <a:t>.</a:t>
            </a:r>
          </a:p>
          <a:p>
            <a:pPr algn="r"/>
            <a:r>
              <a:rPr lang="fa-IR" sz="2000" dirty="0" smtClean="0">
                <a:cs typeface="B Titr" panose="00000700000000000000" pitchFamily="2" charset="-78"/>
              </a:rPr>
              <a:t> </a:t>
            </a:r>
            <a:endParaRPr lang="fa-IR" sz="2000" dirty="0">
              <a:cs typeface="B Titr" panose="00000700000000000000" pitchFamily="2" charset="-78"/>
            </a:endParaRPr>
          </a:p>
          <a:p>
            <a:pPr algn="r"/>
            <a:r>
              <a:rPr lang="fa-IR" sz="2000" dirty="0">
                <a:solidFill>
                  <a:schemeClr val="bg1"/>
                </a:solidFill>
                <a:cs typeface="B Titr" panose="00000700000000000000" pitchFamily="2" charset="-78"/>
              </a:rPr>
              <a:t>نكته </a:t>
            </a:r>
            <a:r>
              <a:rPr lang="fa-IR" sz="2000" dirty="0" smtClean="0">
                <a:solidFill>
                  <a:schemeClr val="bg1"/>
                </a:solidFill>
                <a:cs typeface="B Titr" panose="00000700000000000000" pitchFamily="2" charset="-78"/>
              </a:rPr>
              <a:t>4 </a:t>
            </a:r>
            <a:r>
              <a:rPr lang="fa-IR" sz="2000" dirty="0">
                <a:solidFill>
                  <a:schemeClr val="bg1"/>
                </a:solidFill>
                <a:cs typeface="B Titr" panose="00000700000000000000" pitchFamily="2" charset="-78"/>
              </a:rPr>
              <a:t>: </a:t>
            </a:r>
            <a:r>
              <a:rPr lang="fa-IR" sz="2400" dirty="0">
                <a:solidFill>
                  <a:srgbClr val="FFFF00"/>
                </a:solidFill>
                <a:cs typeface="B Titr" panose="00000700000000000000" pitchFamily="2" charset="-78"/>
              </a:rPr>
              <a:t>سجع باعث آهنگين شدن نثر مي شود به گونه اي كه دو يا چند جمله را هماهنگ سازد . </a:t>
            </a:r>
            <a:endParaRPr lang="fa-IR" sz="2400" dirty="0" smtClean="0">
              <a:solidFill>
                <a:srgbClr val="FFFF00"/>
              </a:solidFill>
              <a:cs typeface="B Titr" panose="00000700000000000000" pitchFamily="2" charset="-78"/>
            </a:endParaRPr>
          </a:p>
          <a:p>
            <a:pPr algn="r"/>
            <a:endParaRPr lang="fa-IR" sz="2000" dirty="0">
              <a:cs typeface="B Titr" panose="00000700000000000000" pitchFamily="2" charset="-78"/>
            </a:endParaRPr>
          </a:p>
          <a:p>
            <a:pPr algn="r"/>
            <a:r>
              <a:rPr lang="fa-IR" sz="2000" dirty="0" smtClean="0">
                <a:solidFill>
                  <a:schemeClr val="bg1"/>
                </a:solidFill>
                <a:cs typeface="B Titr" panose="00000700000000000000" pitchFamily="2" charset="-78"/>
              </a:rPr>
              <a:t>نكته </a:t>
            </a:r>
            <a:r>
              <a:rPr lang="fa-IR" sz="2000" dirty="0">
                <a:solidFill>
                  <a:schemeClr val="bg1"/>
                </a:solidFill>
                <a:cs typeface="B Titr" panose="00000700000000000000" pitchFamily="2" charset="-78"/>
              </a:rPr>
              <a:t>5 : </a:t>
            </a:r>
            <a:r>
              <a:rPr lang="fa-IR" sz="2400" dirty="0">
                <a:solidFill>
                  <a:srgbClr val="FFFF00"/>
                </a:solidFill>
                <a:cs typeface="B Titr" panose="00000700000000000000" pitchFamily="2" charset="-78"/>
              </a:rPr>
              <a:t>گاهي در جملات سجع ممكن است افعال به قرينه ي لفظي يا معنوي حذف شوند . </a:t>
            </a:r>
          </a:p>
        </p:txBody>
      </p:sp>
      <p:sp>
        <p:nvSpPr>
          <p:cNvPr id="3" name="Rectangle 2"/>
          <p:cNvSpPr/>
          <p:nvPr/>
        </p:nvSpPr>
        <p:spPr>
          <a:xfrm>
            <a:off x="179512" y="2708920"/>
            <a:ext cx="8820472" cy="2677656"/>
          </a:xfrm>
          <a:prstGeom prst="rect">
            <a:avLst/>
          </a:prstGeom>
        </p:spPr>
        <p:txBody>
          <a:bodyPr wrap="square">
            <a:spAutoFit/>
          </a:bodyPr>
          <a:lstStyle/>
          <a:p>
            <a:pPr algn="r"/>
            <a:r>
              <a:rPr lang="fa-IR" sz="2400" dirty="0">
                <a:solidFill>
                  <a:schemeClr val="accent6">
                    <a:lumMod val="60000"/>
                    <a:lumOff val="40000"/>
                  </a:schemeClr>
                </a:solidFill>
                <a:cs typeface="B Titr" panose="00000700000000000000" pitchFamily="2" charset="-78"/>
              </a:rPr>
              <a:t>مثال 1 : منت خداي را عـزووجل كه طاعتـش موجب قـربت است و به شكر اندرش مزيد نعمت . ( فعل « است » به قرينه ي لفظي حذف شده است . ) </a:t>
            </a:r>
          </a:p>
          <a:p>
            <a:pPr algn="r"/>
            <a:r>
              <a:rPr lang="fa-IR" sz="2400" dirty="0">
                <a:solidFill>
                  <a:schemeClr val="accent6">
                    <a:lumMod val="60000"/>
                    <a:lumOff val="40000"/>
                  </a:schemeClr>
                </a:solidFill>
                <a:cs typeface="B Titr" panose="00000700000000000000" pitchFamily="2" charset="-78"/>
              </a:rPr>
              <a:t> </a:t>
            </a:r>
          </a:p>
          <a:p>
            <a:pPr algn="r"/>
            <a:r>
              <a:rPr lang="fa-IR" sz="2400" dirty="0">
                <a:solidFill>
                  <a:schemeClr val="accent6">
                    <a:lumMod val="60000"/>
                    <a:lumOff val="40000"/>
                  </a:schemeClr>
                </a:solidFill>
                <a:cs typeface="B Titr" panose="00000700000000000000" pitchFamily="2" charset="-78"/>
              </a:rPr>
              <a:t>مثال 2 : خـلاف راه صواب است و نقض راي اولـوالالباب « است » (حذف لفظي ) ذوالفقـار علي در نيـام ( باشد ) و زبان سعدي در كام « باشد » ( حذف معنوي ) .</a:t>
            </a:r>
          </a:p>
          <a:p>
            <a:pPr algn="r"/>
            <a:endParaRPr lang="fa-IR" sz="2400" dirty="0">
              <a:solidFill>
                <a:schemeClr val="accent6">
                  <a:lumMod val="60000"/>
                  <a:lumOff val="40000"/>
                </a:schemeClr>
              </a:solidFill>
              <a:cs typeface="B Titr" panose="00000700000000000000" pitchFamily="2" charset="-78"/>
            </a:endParaRPr>
          </a:p>
          <a:p>
            <a:pPr algn="r"/>
            <a:r>
              <a:rPr lang="fa-IR" sz="2400" dirty="0">
                <a:solidFill>
                  <a:schemeClr val="accent6">
                    <a:lumMod val="60000"/>
                    <a:lumOff val="40000"/>
                  </a:schemeClr>
                </a:solidFill>
                <a:cs typeface="B Titr" panose="00000700000000000000" pitchFamily="2" charset="-78"/>
              </a:rPr>
              <a:t>توضيح : فعل « باشد » در دو جمله ي پاياني به قرينه ي معنوي حذف شده است</a:t>
            </a:r>
            <a:r>
              <a:rPr lang="fa-IR" sz="2400" dirty="0" smtClean="0">
                <a:solidFill>
                  <a:schemeClr val="accent6">
                    <a:lumMod val="60000"/>
                    <a:lumOff val="40000"/>
                  </a:schemeClr>
                </a:solidFill>
                <a:cs typeface="B Titr" panose="00000700000000000000" pitchFamily="2" charset="-78"/>
              </a:rPr>
              <a:t>.</a:t>
            </a:r>
            <a:endParaRPr lang="fa-IR" sz="2400" dirty="0">
              <a:solidFill>
                <a:schemeClr val="accent6">
                  <a:lumMod val="60000"/>
                  <a:lumOff val="40000"/>
                </a:schemeClr>
              </a:solidFill>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5" name="Slide Number Placeholder 4"/>
          <p:cNvSpPr>
            <a:spLocks noGrp="1"/>
          </p:cNvSpPr>
          <p:nvPr>
            <p:ph type="sldNum" sz="quarter" idx="12"/>
          </p:nvPr>
        </p:nvSpPr>
        <p:spPr/>
        <p:txBody>
          <a:bodyPr/>
          <a:lstStyle/>
          <a:p>
            <a:pPr>
              <a:defRPr/>
            </a:pPr>
            <a:fld id="{EE2363A2-35B5-47EA-9D54-1C57098DF307}" type="slidenum">
              <a:rPr lang="zh-CN" altLang="en-US" smtClean="0"/>
              <a:pPr>
                <a:defRPr/>
              </a:pPr>
              <a:t>5</a:t>
            </a:fld>
            <a:endParaRPr lang="zh-CN" altLang="en-US"/>
          </a:p>
        </p:txBody>
      </p:sp>
    </p:spTree>
    <p:extLst>
      <p:ext uri="{BB962C8B-B14F-4D97-AF65-F5344CB8AC3E}">
        <p14:creationId xmlns:p14="http://schemas.microsoft.com/office/powerpoint/2010/main" val="258636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5661248"/>
          </a:xfrm>
        </p:spPr>
        <p:txBody>
          <a:bodyPr/>
          <a:lstStyle/>
          <a:p>
            <a:pPr algn="r"/>
            <a:r>
              <a:rPr lang="fa-IR" sz="2800" b="1" dirty="0" smtClean="0">
                <a:solidFill>
                  <a:srgbClr val="FF0000"/>
                </a:solidFill>
              </a:rPr>
              <a:t>  </a:t>
            </a:r>
            <a:r>
              <a:rPr lang="fa-IR" sz="2800" b="1" dirty="0" smtClean="0">
                <a:solidFill>
                  <a:srgbClr val="FF0000"/>
                </a:solidFill>
                <a:cs typeface="B Titr" panose="00000700000000000000" pitchFamily="2" charset="-78"/>
              </a:rPr>
              <a:t>2- ضرب المثل</a:t>
            </a:r>
            <a:r>
              <a:rPr lang="en-US" sz="2800" b="1" dirty="0" smtClean="0">
                <a:solidFill>
                  <a:srgbClr val="FF0000"/>
                </a:solidFill>
                <a:cs typeface="B Titr" panose="00000700000000000000" pitchFamily="2" charset="-78"/>
              </a:rPr>
              <a:t/>
            </a:r>
            <a:br>
              <a:rPr lang="en-US" sz="2800" b="1" dirty="0" smtClean="0">
                <a:solidFill>
                  <a:srgbClr val="FF0000"/>
                </a:solidFill>
                <a:cs typeface="B Titr" panose="00000700000000000000" pitchFamily="2" charset="-78"/>
              </a:rPr>
            </a:br>
            <a:r>
              <a:rPr lang="fa-IR" sz="2800" b="1" dirty="0" smtClean="0">
                <a:solidFill>
                  <a:srgbClr val="FFFF00"/>
                </a:solidFill>
                <a:cs typeface="B Titr" panose="00000700000000000000" pitchFamily="2" charset="-78"/>
              </a:rPr>
              <a:t>به سخنان معروفی که بین مردم رایج شده است ومی توان از آن پند گرفت.</a:t>
            </a:r>
            <a:r>
              <a:rPr lang="en-US" sz="2800" dirty="0">
                <a:solidFill>
                  <a:srgbClr val="FFFF00"/>
                </a:solidFill>
              </a:rPr>
              <a:t/>
            </a:r>
            <a:br>
              <a:rPr lang="en-US" sz="2800" dirty="0">
                <a:solidFill>
                  <a:srgbClr val="FFFF00"/>
                </a:solidFill>
              </a:rPr>
            </a:br>
            <a:r>
              <a:rPr lang="fa-IR" sz="2800" b="1" dirty="0" smtClean="0"/>
              <a:t> </a:t>
            </a:r>
            <a:r>
              <a:rPr lang="en-US" sz="2800" b="1" dirty="0" smtClean="0"/>
              <a:t/>
            </a:r>
            <a:br>
              <a:rPr lang="en-US" sz="2800" b="1" dirty="0" smtClean="0"/>
            </a:br>
            <a:r>
              <a:rPr lang="en-US" sz="2800" dirty="0"/>
              <a:t/>
            </a:r>
            <a:br>
              <a:rPr lang="en-US" sz="2800" dirty="0"/>
            </a:br>
            <a:r>
              <a:rPr lang="fa-IR" sz="2800" b="1" dirty="0">
                <a:cs typeface="B Titr" panose="00000700000000000000" pitchFamily="2" charset="-78"/>
              </a:rPr>
              <a:t>مثال ۱ : </a:t>
            </a:r>
            <a:r>
              <a:rPr lang="fa-IR" sz="2800" b="1" dirty="0" smtClean="0">
                <a:cs typeface="B Titr" panose="00000700000000000000" pitchFamily="2" charset="-78"/>
              </a:rPr>
              <a:t>در </a:t>
            </a:r>
            <a:r>
              <a:rPr lang="fa-IR" sz="2800" b="1" dirty="0">
                <a:cs typeface="B Titr" panose="00000700000000000000" pitchFamily="2" charset="-78"/>
              </a:rPr>
              <a:t>کار خیر حاجت هیچ استخاره </a:t>
            </a:r>
            <a:r>
              <a:rPr lang="fa-IR" sz="2800" b="1" dirty="0" smtClean="0">
                <a:cs typeface="B Titr" panose="00000700000000000000" pitchFamily="2" charset="-78"/>
              </a:rPr>
              <a:t>نیست. </a:t>
            </a:r>
            <a:br>
              <a:rPr lang="fa-IR" sz="2800" b="1" dirty="0" smtClean="0">
                <a:cs typeface="B Titr" panose="00000700000000000000" pitchFamily="2" charset="-78"/>
              </a:rPr>
            </a:br>
            <a:r>
              <a:rPr lang="en-US" sz="2800" dirty="0">
                <a:cs typeface="B Titr" panose="00000700000000000000" pitchFamily="2" charset="-78"/>
              </a:rPr>
              <a:t/>
            </a:r>
            <a:br>
              <a:rPr lang="en-US" sz="2800" dirty="0">
                <a:cs typeface="B Titr" panose="00000700000000000000" pitchFamily="2" charset="-78"/>
              </a:rPr>
            </a:br>
            <a:r>
              <a:rPr lang="fa-IR" sz="2800" b="1" dirty="0">
                <a:cs typeface="B Titr" panose="00000700000000000000" pitchFamily="2" charset="-78"/>
              </a:rPr>
              <a:t>مثال ۲: </a:t>
            </a:r>
            <a:r>
              <a:rPr lang="fa-IR" sz="2800" b="1" dirty="0" smtClean="0">
                <a:cs typeface="B Titr" panose="00000700000000000000" pitchFamily="2" charset="-78"/>
              </a:rPr>
              <a:t>تو نیکی </a:t>
            </a:r>
            <a:r>
              <a:rPr lang="fa-IR" sz="2800" b="1" dirty="0">
                <a:cs typeface="B Titr" panose="00000700000000000000" pitchFamily="2" charset="-78"/>
              </a:rPr>
              <a:t>می </a:t>
            </a:r>
            <a:r>
              <a:rPr lang="fa-IR" sz="2800" b="1" dirty="0" smtClean="0">
                <a:cs typeface="B Titr" panose="00000700000000000000" pitchFamily="2" charset="-78"/>
              </a:rPr>
              <a:t>کن </a:t>
            </a:r>
            <a:r>
              <a:rPr lang="fa-IR" sz="2800" b="1" dirty="0">
                <a:cs typeface="B Titr" panose="00000700000000000000" pitchFamily="2" charset="-78"/>
              </a:rPr>
              <a:t>و در </a:t>
            </a:r>
            <a:r>
              <a:rPr lang="fa-IR" sz="2800" b="1" dirty="0" smtClean="0">
                <a:cs typeface="B Titr" panose="00000700000000000000" pitchFamily="2" charset="-78"/>
              </a:rPr>
              <a:t>دجله انداز</a:t>
            </a:r>
            <a:br>
              <a:rPr lang="fa-IR" sz="2800" b="1" dirty="0" smtClean="0">
                <a:cs typeface="B Titr" panose="00000700000000000000" pitchFamily="2" charset="-78"/>
              </a:rPr>
            </a:br>
            <a:r>
              <a:rPr lang="fa-IR" sz="2800" b="1" dirty="0">
                <a:cs typeface="B Titr" panose="00000700000000000000" pitchFamily="2" charset="-78"/>
              </a:rPr>
              <a:t> </a:t>
            </a:r>
            <a:r>
              <a:rPr lang="fa-IR" sz="2800" b="1" dirty="0" smtClean="0">
                <a:cs typeface="B Titr" panose="00000700000000000000" pitchFamily="2" charset="-78"/>
              </a:rPr>
              <a:t>                                                       که ایزد </a:t>
            </a:r>
            <a:r>
              <a:rPr lang="fa-IR" sz="2800" b="1" dirty="0">
                <a:cs typeface="B Titr" panose="00000700000000000000" pitchFamily="2" charset="-78"/>
              </a:rPr>
              <a:t>در </a:t>
            </a:r>
            <a:r>
              <a:rPr lang="fa-IR" sz="2800" b="1" dirty="0" smtClean="0">
                <a:cs typeface="B Titr" panose="00000700000000000000" pitchFamily="2" charset="-78"/>
              </a:rPr>
              <a:t>بیـابانـت دهـد بـاز</a:t>
            </a:r>
            <a:br>
              <a:rPr lang="fa-IR" sz="2800" b="1" dirty="0" smtClean="0">
                <a:cs typeface="B Titr" panose="00000700000000000000" pitchFamily="2" charset="-78"/>
              </a:rPr>
            </a:br>
            <a:r>
              <a:rPr lang="fa-IR" sz="2800" b="1" dirty="0">
                <a:cs typeface="B Titr" panose="00000700000000000000" pitchFamily="2" charset="-78"/>
              </a:rPr>
              <a:t/>
            </a:r>
            <a:br>
              <a:rPr lang="fa-IR" sz="2800" b="1" dirty="0">
                <a:cs typeface="B Titr" panose="00000700000000000000" pitchFamily="2" charset="-78"/>
              </a:rPr>
            </a:br>
            <a:r>
              <a:rPr lang="fa-IR" sz="2800" b="1" dirty="0" smtClean="0">
                <a:cs typeface="B Titr" panose="00000700000000000000" pitchFamily="2" charset="-78"/>
              </a:rPr>
              <a:t>مثال 3:قطره قطره جمع گردد وانگهی دریا شود. </a:t>
            </a:r>
            <a:r>
              <a:rPr lang="en-US" sz="2800" dirty="0">
                <a:cs typeface="B Titr" panose="00000700000000000000" pitchFamily="2" charset="-78"/>
              </a:rPr>
              <a:t/>
            </a:r>
            <a:br>
              <a:rPr lang="en-US" sz="2800" dirty="0">
                <a:cs typeface="B Titr" panose="00000700000000000000" pitchFamily="2" charset="-78"/>
              </a:rPr>
            </a:br>
            <a:r>
              <a:rPr lang="en-US" sz="2800" dirty="0">
                <a:cs typeface="B Titr" panose="00000700000000000000" pitchFamily="2" charset="-78"/>
              </a:rPr>
              <a:t/>
            </a:r>
            <a:br>
              <a:rPr lang="en-US" sz="2800" dirty="0">
                <a:cs typeface="B Titr" panose="00000700000000000000" pitchFamily="2" charset="-78"/>
              </a:rPr>
            </a:br>
            <a:endParaRPr lang="fa-IR" sz="2800" dirty="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1D3364C5-F336-46CB-B0F9-4A124ED1C63E}" type="slidenum">
              <a:rPr lang="zh-CN" altLang="en-US" smtClean="0"/>
              <a:pPr>
                <a:defRPr/>
              </a:pPr>
              <a:t>6</a:t>
            </a:fld>
            <a:endParaRPr lang="zh-CN" altLang="en-US"/>
          </a:p>
        </p:txBody>
      </p:sp>
    </p:spTree>
    <p:extLst>
      <p:ext uri="{BB962C8B-B14F-4D97-AF65-F5344CB8AC3E}">
        <p14:creationId xmlns:p14="http://schemas.microsoft.com/office/powerpoint/2010/main" val="39270364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862175" cy="5262979"/>
          </a:xfrm>
          <a:prstGeom prst="rect">
            <a:avLst/>
          </a:prstGeom>
        </p:spPr>
        <p:txBody>
          <a:bodyPr wrap="square">
            <a:spAutoFit/>
          </a:bodyPr>
          <a:lstStyle/>
          <a:p>
            <a:pPr algn="r"/>
            <a:r>
              <a:rPr lang="fa-IR" sz="2800" dirty="0" smtClean="0">
                <a:solidFill>
                  <a:srgbClr val="FF0000"/>
                </a:solidFill>
                <a:cs typeface="B Titr" panose="00000700000000000000" pitchFamily="2" charset="-78"/>
              </a:rPr>
              <a:t>3-كنايه</a:t>
            </a:r>
          </a:p>
          <a:p>
            <a:pPr algn="r"/>
            <a:r>
              <a:rPr lang="fa-IR" sz="2800" dirty="0" smtClean="0">
                <a:solidFill>
                  <a:srgbClr val="FFFF00"/>
                </a:solidFill>
                <a:cs typeface="B Titr" panose="00000700000000000000" pitchFamily="2" charset="-78"/>
              </a:rPr>
              <a:t>عبارتي است كه دو معني دارد. </a:t>
            </a:r>
          </a:p>
          <a:p>
            <a:pPr algn="r"/>
            <a:r>
              <a:rPr lang="fa-IR" sz="2800" dirty="0" smtClean="0">
                <a:solidFill>
                  <a:srgbClr val="FFFF00"/>
                </a:solidFill>
                <a:cs typeface="B Titr" panose="00000700000000000000" pitchFamily="2" charset="-78"/>
              </a:rPr>
              <a:t>يكي ظاهري ((نزدیک )) و  يكي باطني (( دور )) که منظور معنای دور آن است.</a:t>
            </a:r>
          </a:p>
          <a:p>
            <a:pPr algn="r"/>
            <a:endParaRPr lang="fa-IR" sz="2800" dirty="0" smtClean="0">
              <a:solidFill>
                <a:srgbClr val="FFFF00"/>
              </a:solidFill>
              <a:cs typeface="B Titr" panose="00000700000000000000" pitchFamily="2" charset="-78"/>
            </a:endParaRPr>
          </a:p>
          <a:p>
            <a:pPr algn="r"/>
            <a:r>
              <a:rPr lang="fa-IR" sz="2800" dirty="0" smtClean="0">
                <a:cs typeface="B Titr" panose="00000700000000000000" pitchFamily="2" charset="-78"/>
              </a:rPr>
              <a:t>مانند: </a:t>
            </a:r>
          </a:p>
          <a:p>
            <a:pPr algn="r"/>
            <a:r>
              <a:rPr lang="fa-IR" sz="2800" dirty="0" smtClean="0">
                <a:cs typeface="B Titr" panose="00000700000000000000" pitchFamily="2" charset="-78"/>
              </a:rPr>
              <a:t>دستش كج است  .                                       منظور دزد است.</a:t>
            </a:r>
          </a:p>
          <a:p>
            <a:pPr algn="r"/>
            <a:endParaRPr lang="fa-IR" sz="2800" dirty="0">
              <a:cs typeface="B Titr" panose="00000700000000000000" pitchFamily="2" charset="-78"/>
            </a:endParaRPr>
          </a:p>
          <a:p>
            <a:pPr algn="r"/>
            <a:r>
              <a:rPr lang="fa-IR" sz="2800" dirty="0" smtClean="0">
                <a:cs typeface="B Titr" panose="00000700000000000000" pitchFamily="2" charset="-78"/>
              </a:rPr>
              <a:t>درخانه ی فلانی همیشه باز است.                       مهمان نواز بودن</a:t>
            </a:r>
            <a:r>
              <a:rPr lang="en-US" sz="2800" dirty="0" smtClean="0">
                <a:cs typeface="B Titr" panose="00000700000000000000" pitchFamily="2" charset="-78"/>
              </a:rPr>
              <a:t> </a:t>
            </a:r>
            <a:endParaRPr lang="fa-IR" sz="2800" dirty="0" smtClean="0">
              <a:cs typeface="B Titr" panose="00000700000000000000" pitchFamily="2" charset="-78"/>
            </a:endParaRPr>
          </a:p>
          <a:p>
            <a:pPr algn="r"/>
            <a:endParaRPr lang="fa-IR" sz="2800" dirty="0">
              <a:cs typeface="B Titr" panose="00000700000000000000" pitchFamily="2" charset="-78"/>
            </a:endParaRPr>
          </a:p>
          <a:p>
            <a:pPr algn="r"/>
            <a:r>
              <a:rPr lang="fa-IR" sz="2800" dirty="0" smtClean="0">
                <a:cs typeface="B Titr" panose="00000700000000000000" pitchFamily="2" charset="-78"/>
              </a:rPr>
              <a:t>رستم به تنگ می آید.                                          به ستوه آمدن</a:t>
            </a:r>
          </a:p>
          <a:p>
            <a:pPr algn="r"/>
            <a:endParaRPr lang="fa-IR" sz="2800" dirty="0" smtClean="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dirty="0" smtClean="0">
                <a:solidFill>
                  <a:srgbClr val="FF0000"/>
                </a:solidFill>
                <a:cs typeface="B Titr" panose="00000700000000000000" pitchFamily="2" charset="-78"/>
              </a:rPr>
              <a:t>مدرس  </a:t>
            </a:r>
            <a:r>
              <a:rPr lang="fa-IR" altLang="zh-CN" dirty="0">
                <a:solidFill>
                  <a:srgbClr val="FF0000"/>
                </a:solidFill>
                <a:cs typeface="B Titr" panose="00000700000000000000" pitchFamily="2" charset="-78"/>
              </a:rPr>
              <a:t>:  مسعود پادری</a:t>
            </a:r>
            <a:endParaRPr lang="zh-CN" altLang="en-US" dirty="0">
              <a:solidFill>
                <a:srgbClr val="FF0000"/>
              </a:solidFill>
              <a:cs typeface="B Titr" panose="00000700000000000000" pitchFamily="2" charset="-78"/>
            </a:endParaRPr>
          </a:p>
          <a:p>
            <a:pPr>
              <a:defRPr/>
            </a:pPr>
            <a:endParaRPr lang="zh-CN" altLang="en-US" dirty="0"/>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7</a:t>
            </a:fld>
            <a:endParaRPr lang="zh-CN" altLang="en-US"/>
          </a:p>
        </p:txBody>
      </p:sp>
    </p:spTree>
    <p:extLst>
      <p:ext uri="{BB962C8B-B14F-4D97-AF65-F5344CB8AC3E}">
        <p14:creationId xmlns:p14="http://schemas.microsoft.com/office/powerpoint/2010/main" val="1122274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barn(inVertical)">
                                      <p:cBhvr>
                                        <p:cTn id="2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6672"/>
            <a:ext cx="8856984" cy="5509200"/>
          </a:xfrm>
          <a:prstGeom prst="rect">
            <a:avLst/>
          </a:prstGeom>
        </p:spPr>
        <p:txBody>
          <a:bodyPr wrap="square">
            <a:spAutoFit/>
          </a:bodyPr>
          <a:lstStyle/>
          <a:p>
            <a:pPr algn="r"/>
            <a:r>
              <a:rPr lang="fa-IR" sz="3200" dirty="0" smtClean="0">
                <a:solidFill>
                  <a:srgbClr val="FF0000"/>
                </a:solidFill>
                <a:cs typeface="B Titr" panose="00000700000000000000" pitchFamily="2" charset="-78"/>
              </a:rPr>
              <a:t>4-تضاد ((طباق))</a:t>
            </a:r>
          </a:p>
          <a:p>
            <a:pPr algn="r"/>
            <a:r>
              <a:rPr lang="fa-IR" sz="3200" dirty="0" smtClean="0">
                <a:solidFill>
                  <a:srgbClr val="FFFF00"/>
                </a:solidFill>
                <a:cs typeface="B Titr" panose="00000700000000000000" pitchFamily="2" charset="-78"/>
              </a:rPr>
              <a:t>دوکلمه که ازنظرمعنایی مخالف یکدیگرنددرجمله یابیت بیایند.</a:t>
            </a:r>
          </a:p>
          <a:p>
            <a:pPr algn="r"/>
            <a:endParaRPr lang="fa-IR" sz="3200" dirty="0" smtClean="0">
              <a:solidFill>
                <a:srgbClr val="FFFF00"/>
              </a:solidFill>
              <a:cs typeface="B Titr" panose="00000700000000000000" pitchFamily="2" charset="-78"/>
            </a:endParaRPr>
          </a:p>
          <a:p>
            <a:pPr algn="r"/>
            <a:r>
              <a:rPr lang="fa-IR" sz="3200" dirty="0" smtClean="0">
                <a:solidFill>
                  <a:srgbClr val="FFFF00"/>
                </a:solidFill>
                <a:cs typeface="B Titr" panose="00000700000000000000" pitchFamily="2" charset="-78"/>
              </a:rPr>
              <a:t>مانند:</a:t>
            </a:r>
          </a:p>
          <a:p>
            <a:pPr algn="r"/>
            <a:r>
              <a:rPr lang="fa-IR" sz="3200" dirty="0" smtClean="0">
                <a:cs typeface="B Titr" panose="00000700000000000000" pitchFamily="2" charset="-78"/>
              </a:rPr>
              <a:t>*دست دردامن مولازد،در        که علی </a:t>
            </a:r>
            <a:r>
              <a:rPr lang="fa-IR" sz="3200" dirty="0" smtClean="0">
                <a:solidFill>
                  <a:srgbClr val="FFFF00"/>
                </a:solidFill>
                <a:cs typeface="B Titr" panose="00000700000000000000" pitchFamily="2" charset="-78"/>
              </a:rPr>
              <a:t>بگذر</a:t>
            </a:r>
            <a:r>
              <a:rPr lang="fa-IR" sz="3200" dirty="0" smtClean="0">
                <a:cs typeface="B Titr" panose="00000700000000000000" pitchFamily="2" charset="-78"/>
              </a:rPr>
              <a:t>وازما</a:t>
            </a:r>
            <a:r>
              <a:rPr lang="fa-IR" sz="3200" dirty="0" smtClean="0">
                <a:solidFill>
                  <a:srgbClr val="FFFF00"/>
                </a:solidFill>
                <a:cs typeface="B Titr" panose="00000700000000000000" pitchFamily="2" charset="-78"/>
              </a:rPr>
              <a:t>مگذر</a:t>
            </a:r>
          </a:p>
          <a:p>
            <a:pPr algn="r"/>
            <a:r>
              <a:rPr lang="fa-IR" sz="3200" dirty="0" smtClean="0">
                <a:cs typeface="B Titr" panose="00000700000000000000" pitchFamily="2" charset="-78"/>
              </a:rPr>
              <a:t> </a:t>
            </a:r>
          </a:p>
          <a:p>
            <a:pPr algn="r"/>
            <a:r>
              <a:rPr lang="fa-IR" sz="3200" dirty="0" smtClean="0">
                <a:cs typeface="B Titr" panose="00000700000000000000" pitchFamily="2" charset="-78"/>
              </a:rPr>
              <a:t>پایان شب سیه ،سفید است</a:t>
            </a:r>
            <a:endParaRPr lang="en-US" sz="3200" dirty="0" smtClean="0">
              <a:cs typeface="B Titr" panose="00000700000000000000" pitchFamily="2" charset="-78"/>
            </a:endParaRPr>
          </a:p>
          <a:p>
            <a:pPr algn="r"/>
            <a:endParaRPr lang="en-US" sz="3200" dirty="0">
              <a:cs typeface="B Titr" panose="00000700000000000000" pitchFamily="2" charset="-78"/>
            </a:endParaRPr>
          </a:p>
          <a:p>
            <a:pPr algn="r"/>
            <a:r>
              <a:rPr lang="fa-IR" sz="3200" dirty="0" smtClean="0">
                <a:cs typeface="B Titr" panose="00000700000000000000" pitchFamily="2" charset="-78"/>
              </a:rPr>
              <a:t>آسان گذردگرشب وروزومه وسالت </a:t>
            </a:r>
          </a:p>
          <a:p>
            <a:pPr algn="r"/>
            <a:endParaRPr lang="fa-IR" sz="3200" dirty="0" smtClean="0">
              <a:cs typeface="B Titr" panose="00000700000000000000" pitchFamily="2" charset="-78"/>
            </a:endParaRPr>
          </a:p>
        </p:txBody>
      </p:sp>
      <p:sp>
        <p:nvSpPr>
          <p:cNvPr id="3" name="Footer Placeholder 2"/>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4" name="Slide Number Placeholder 3"/>
          <p:cNvSpPr>
            <a:spLocks noGrp="1"/>
          </p:cNvSpPr>
          <p:nvPr>
            <p:ph type="sldNum" sz="quarter" idx="12"/>
          </p:nvPr>
        </p:nvSpPr>
        <p:spPr/>
        <p:txBody>
          <a:bodyPr/>
          <a:lstStyle/>
          <a:p>
            <a:pPr>
              <a:defRPr/>
            </a:pPr>
            <a:fld id="{EE2363A2-35B5-47EA-9D54-1C57098DF307}" type="slidenum">
              <a:rPr lang="zh-CN" altLang="en-US" smtClean="0"/>
              <a:pPr>
                <a:defRPr/>
              </a:pPr>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ircle(in)">
                                      <p:cBhvr>
                                        <p:cTn id="16" dur="2000"/>
                                        <p:tgtEl>
                                          <p:spTgt spid="2">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circle(in)">
                                      <p:cBhvr>
                                        <p:cTn id="19" dur="2000"/>
                                        <p:tgtEl>
                                          <p:spTgt spid="2">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ircle(in)">
                                      <p:cBhvr>
                                        <p:cTn id="22" dur="2000"/>
                                        <p:tgtEl>
                                          <p:spTgt spid="2">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circle(in)">
                                      <p:cBhvr>
                                        <p:cTn id="2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251520" y="260649"/>
            <a:ext cx="8640960" cy="6121102"/>
          </a:xfrm>
        </p:spPr>
        <p:txBody>
          <a:bodyPr/>
          <a:lstStyle/>
          <a:p>
            <a:pPr algn="r" rtl="1" eaLnBrk="1" hangingPunct="1"/>
            <a:r>
              <a:rPr lang="fa-IR" sz="2800" dirty="0" smtClean="0">
                <a:solidFill>
                  <a:srgbClr val="FF0000"/>
                </a:solidFill>
                <a:ea typeface="Times New Roman" panose="02020603050405020304" pitchFamily="18" charset="0"/>
                <a:cs typeface="B Titr" panose="00000700000000000000" pitchFamily="2" charset="-78"/>
              </a:rPr>
              <a:t>5- جان بخشی /تشخیص / انسان نمایی (شخصیّت بخشی)</a:t>
            </a:r>
            <a:r>
              <a:rPr lang="en-US" sz="280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t/>
            </a:r>
            <a:br>
              <a:rPr lang="en-US" sz="2800" dirty="0" smtClean="0">
                <a:solidFill>
                  <a:schemeClr val="tx1"/>
                </a:solidFill>
                <a:latin typeface="Arial" panose="020B0604020202020204" pitchFamily="34" charset="0"/>
                <a:ea typeface="Times New Roman" panose="02020603050405020304" pitchFamily="18" charset="0"/>
                <a:cs typeface="B Titr" panose="00000700000000000000" pitchFamily="2" charset="-78"/>
              </a:rPr>
            </a:br>
            <a:r>
              <a:rPr lang="fa-IR" sz="2800" dirty="0" smtClean="0">
                <a:solidFill>
                  <a:srgbClr val="FFFF00"/>
                </a:solidFill>
                <a:ea typeface="Times New Roman" panose="02020603050405020304" pitchFamily="18" charset="0"/>
                <a:cs typeface="B Titr" panose="00000700000000000000" pitchFamily="2" charset="-78"/>
              </a:rPr>
              <a:t>نسبت دادن ویژگی ها و رفتار انسان به غیر انسان را،</a:t>
            </a:r>
            <a:br>
              <a:rPr lang="fa-IR" sz="2800" dirty="0" smtClean="0">
                <a:solidFill>
                  <a:srgbClr val="FFFF00"/>
                </a:solidFill>
                <a:ea typeface="Times New Roman" panose="02020603050405020304" pitchFamily="18" charset="0"/>
                <a:cs typeface="B Titr" panose="00000700000000000000" pitchFamily="2" charset="-78"/>
              </a:rPr>
            </a:br>
            <a:r>
              <a:rPr lang="fa-IR" sz="2800" dirty="0" smtClean="0">
                <a:solidFill>
                  <a:srgbClr val="FFFF00"/>
                </a:solidFill>
                <a:ea typeface="Times New Roman" panose="02020603050405020304" pitchFamily="18" charset="0"/>
                <a:cs typeface="B Titr" panose="00000700000000000000" pitchFamily="2" charset="-78"/>
              </a:rPr>
              <a:t> تشخیص می گوییم</a:t>
            </a:r>
            <a:r>
              <a:rPr lang="fa-IR" sz="2800" dirty="0">
                <a:solidFill>
                  <a:srgbClr val="FFFF00"/>
                </a:solidFill>
                <a:ea typeface="Times New Roman" panose="02020603050405020304" pitchFamily="18" charset="0"/>
                <a:cs typeface="B Titr" panose="00000700000000000000" pitchFamily="2" charset="-78"/>
              </a:rPr>
              <a:t>.</a:t>
            </a:r>
            <a:r>
              <a:rPr lang="fa-IR" sz="2800" dirty="0" smtClean="0">
                <a:solidFill>
                  <a:schemeClr val="tx1"/>
                </a:solidFill>
                <a:ea typeface="Times New Roman" panose="02020603050405020304" pitchFamily="18" charset="0"/>
                <a:cs typeface="B Titr" panose="00000700000000000000" pitchFamily="2" charset="-78"/>
              </a:rPr>
              <a:t/>
            </a:r>
            <a:br>
              <a:rPr lang="fa-IR" sz="2800" dirty="0" smtClean="0">
                <a:solidFill>
                  <a:schemeClr val="tx1"/>
                </a:solidFill>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 </a:t>
            </a:r>
            <a:br>
              <a:rPr lang="fa-IR" sz="2800" dirty="0" smtClean="0">
                <a:solidFill>
                  <a:schemeClr val="tx1"/>
                </a:solidFill>
                <a:ea typeface="Times New Roman" panose="02020603050405020304" pitchFamily="18" charset="0"/>
                <a:cs typeface="B Titr" panose="00000700000000000000" pitchFamily="2" charset="-78"/>
              </a:rPr>
            </a:br>
            <a:r>
              <a:rPr lang="fa-IR" sz="2800" dirty="0" smtClean="0">
                <a:solidFill>
                  <a:schemeClr val="tx1"/>
                </a:solidFill>
                <a:ea typeface="Times New Roman" panose="02020603050405020304" pitchFamily="18" charset="0"/>
                <a:cs typeface="B Titr" panose="00000700000000000000" pitchFamily="2" charset="-78"/>
              </a:rPr>
              <a:t>مانند:</a:t>
            </a:r>
            <a: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rgbClr val="FF0000"/>
                </a:solidFill>
                <a:ea typeface="宋体" panose="02010600030101010101" pitchFamily="2" charset="-122"/>
                <a:cs typeface="B Titr" panose="00000700000000000000" pitchFamily="2" charset="-78"/>
              </a:rPr>
              <a:t>           زنگ تفریح را که زنجره زد          بازهم در کلاس غوغا شد</a:t>
            </a:r>
            <a: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t/>
            </a:r>
            <a:b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در این بیت، زنجره مانند انسانی است که می تواند از زنگ تفریح را که عمل انسانی است، بزند.</a:t>
            </a:r>
            <a: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b="1" dirty="0" smtClean="0">
                <a:solidFill>
                  <a:schemeClr val="tx1"/>
                </a:solidFill>
                <a:ea typeface="宋体" panose="02010600030101010101" pitchFamily="2" charset="-122"/>
                <a:cs typeface="B Titr" panose="00000700000000000000" pitchFamily="2" charset="-78"/>
              </a:rPr>
              <a:t>مثال دیگر:</a:t>
            </a:r>
            <a:r>
              <a:rPr lang="en-US" sz="2800" b="1"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en-US" sz="2800" b="1" dirty="0" smtClean="0">
                <a:solidFill>
                  <a:schemeClr val="tx1"/>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     </a:t>
            </a:r>
            <a:r>
              <a:rPr lang="fa-IR" sz="2800" dirty="0" smtClean="0">
                <a:solidFill>
                  <a:srgbClr val="FF0000"/>
                </a:solidFill>
                <a:ea typeface="宋体" panose="02010600030101010101" pitchFamily="2" charset="-122"/>
                <a:cs typeface="B Titr" panose="00000700000000000000" pitchFamily="2" charset="-78"/>
              </a:rPr>
              <a:t>با زبان عقربک، می گفت عمر         می روم بشنو صدای پای من</a:t>
            </a:r>
            <a: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t/>
            </a:r>
            <a:br>
              <a:rPr lang="en-US" sz="2800" dirty="0" smtClean="0">
                <a:solidFill>
                  <a:srgbClr val="FF0000"/>
                </a:solidFill>
                <a:latin typeface="Arial" panose="020B0604020202020204" pitchFamily="34" charset="0"/>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در این مثال، گفتن و صدای پا به عمر نسبت داده شد، یعنی به عمر ویژگی انسانی داده شد. </a:t>
            </a:r>
            <a:br>
              <a:rPr lang="fa-IR" sz="2800" dirty="0" smtClean="0">
                <a:solidFill>
                  <a:schemeClr val="tx1"/>
                </a:solidFill>
                <a:ea typeface="宋体" panose="02010600030101010101" pitchFamily="2" charset="-122"/>
                <a:cs typeface="B Titr" panose="00000700000000000000" pitchFamily="2" charset="-78"/>
              </a:rPr>
            </a:br>
            <a:r>
              <a:rPr lang="fa-IR" sz="2800" dirty="0" smtClean="0">
                <a:solidFill>
                  <a:schemeClr val="tx1"/>
                </a:solidFill>
                <a:ea typeface="宋体" panose="02010600030101010101" pitchFamily="2" charset="-122"/>
                <a:cs typeface="B Titr" panose="00000700000000000000" pitchFamily="2" charset="-78"/>
              </a:rPr>
              <a:t>پس در این بیت جان بخشی وجود دارد.</a:t>
            </a:r>
            <a:r>
              <a:rPr lang="fa-IR"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t/>
            </a:r>
            <a:br>
              <a:rPr lang="fa-IR" sz="2800" dirty="0" smtClean="0">
                <a:solidFill>
                  <a:schemeClr val="tx1"/>
                </a:solidFill>
                <a:latin typeface="Arial" panose="020B0604020202020204" pitchFamily="34" charset="0"/>
                <a:ea typeface="宋体" panose="02010600030101010101" pitchFamily="2" charset="-122"/>
                <a:cs typeface="B Titr" panose="00000700000000000000" pitchFamily="2" charset="-78"/>
              </a:rPr>
            </a:br>
            <a:endParaRPr lang="zh-CN" altLang="en-US" sz="2800" dirty="0" smtClean="0">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fa-IR" altLang="zh-CN" smtClean="0"/>
              <a:t>مدرس  :  مسعود پادری</a:t>
            </a:r>
            <a:endParaRPr lang="zh-CN" altLang="en-US"/>
          </a:p>
        </p:txBody>
      </p:sp>
      <p:sp>
        <p:nvSpPr>
          <p:cNvPr id="3" name="Slide Number Placeholder 2"/>
          <p:cNvSpPr>
            <a:spLocks noGrp="1"/>
          </p:cNvSpPr>
          <p:nvPr>
            <p:ph type="sldNum" sz="quarter" idx="12"/>
          </p:nvPr>
        </p:nvSpPr>
        <p:spPr/>
        <p:txBody>
          <a:bodyPr/>
          <a:lstStyle/>
          <a:p>
            <a:pPr>
              <a:defRPr/>
            </a:pPr>
            <a:fld id="{1D3364C5-F336-46CB-B0F9-4A124ED1C63E}" type="slidenum">
              <a:rPr lang="zh-CN" altLang="en-US" smtClean="0"/>
              <a:pPr>
                <a:defRPr/>
              </a:pPr>
              <a:t>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m_of_teaching_and_teacher [Compatibility Mode]" id="{E4301ECD-989D-442D-BF52-F15CFAB49B22}" vid="{0DC1B00E-18F0-47C7-81AE-C1303728ED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ارایه ادبی</Template>
  <TotalTime>60</TotalTime>
  <Words>2182</Words>
  <Application>Microsoft Office PowerPoint</Application>
  <PresentationFormat>On-screen Show (4:3)</PresentationFormat>
  <Paragraphs>306</Paragraphs>
  <Slides>30</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宋体</vt:lpstr>
      <vt:lpstr>Arial</vt:lpstr>
      <vt:lpstr>B Jadid</vt:lpstr>
      <vt:lpstr>B Titr</vt:lpstr>
      <vt:lpstr>Calibri</vt:lpstr>
      <vt:lpstr>Symbol</vt:lpstr>
      <vt:lpstr>Times New Roman</vt:lpstr>
      <vt:lpstr>Office Theme</vt:lpstr>
      <vt:lpstr>بــــــــسم اللّه الــــــــــرحمن الـــــــرحيم  </vt:lpstr>
      <vt:lpstr>زبان و ادبیّات به این دو جمله توجه کنید: الف) پیامبر (ص) دشنام نمی داد.  ب) پیامبر (ص) زبانش را به دشنام نمی آلود. الف) دندان های ایشان سفید بود. ب) دندان های ایشان چون دانه های مروارید می درخشید. در جمله های «الف» و «ب» پیام یکسانی به کار رفته است  امّا جمله ها ی «ب» زیباتر و دل پذیرتراست. علّت زیبایی جمله ی دوم به کارگیری آرایه های ادبی (تشبیه، کنایه، تضاد و ...) است.  به جمله های «ب»، جمله های ادبی (ادبیّات) می گویند.  هرگاه بخواهیم مقصود خود را بیان کنیم، از «زبان» استفاده می کنیم.  اما وقتی بخواهیم همان مقصود و منظور را زیباتر و تأثیرگذارتر بگوییم،  از ادبیّات بهره می گیریم.</vt:lpstr>
      <vt:lpstr>آرایه های ادبی  یعنی زینت و زیبایی کلام که از طریق معنی حاصل شود .            </vt:lpstr>
      <vt:lpstr>PowerPoint Presentation</vt:lpstr>
      <vt:lpstr>PowerPoint Presentation</vt:lpstr>
      <vt:lpstr>  2- ضرب المثل به سخنان معروفی که بین مردم رایج شده است ومی توان از آن پند گرفت.    مثال ۱ : در کار خیر حاجت هیچ استخاره نیست.   مثال ۲: تو نیکی می کن و در دجله انداز                                                         که ایزد در بیـابانـت دهـد بـاز  مثال 3:قطره قطره جمع گردد وانگهی دریا شود.   </vt:lpstr>
      <vt:lpstr>PowerPoint Presentation</vt:lpstr>
      <vt:lpstr>PowerPoint Presentation</vt:lpstr>
      <vt:lpstr>5- جان بخشی /تشخیص / انسان نمایی (شخصیّت بخشی) نسبت دادن ویژگی ها و رفتار انسان به غیر انسان را،  تشخیص می گوییم.   مانند:            زنگ تفریح را که زنجره زد          بازهم در کلاس غوغا شد در این بیت، زنجره مانند انسانی است که می تواند از زنگ تفریح را که عمل انسانی است، بزند. مثال دیگر:      با زبان عقربک، می گفت عمر         می روم بشنو صدای پای من در این مثال، گفتن و صدای پا به عمر نسبت داده شد، یعنی به عمر ویژگی انسانی داده شد.  پس در این بیت جان بخشی وجود دارد. </vt:lpstr>
      <vt:lpstr>                نکته ی مهم هرگاه بعد از نشانه ی ندای «ای» غیر انسان قرار گیرد، اغلب، آرایه ی تشخیص، به وجود می آید؛ مانند:  «امشب ای ماه به دردِ دلِ من تسکینی»  که در این مصراع، «ای ماه» آرایه ی تشخیص است، چون که «ماه»  غیر انسان است و مورد خطاب قرار گرفت؛ یعنی ما با «ماه» در حال صحبت کردن هستیم. توجّه : به آرایه ی تشخیص، آدم نمایی، جان بخشی  و شخصیّت بخشی هم می گویند.  </vt:lpstr>
      <vt:lpstr>6-تشبیه مانند کردن چیزی است به چیز دیگر مانند: «برگ درختانِ سبز در نظر هوشیار / آینه ی رازهاست». در مثال بالا، برگ درختان سبز به آینه ی راز، تشبیه (مانند) شده است. توجّه: هر تشبیه از چهار قسمت تشکیل شده است: الف) طرفِ اول (مُشبّه): کلمه ای است که آن را تشبیه می کنیم. ب) طرف دوم (مُشَبَّه بِه): کلمه ای است که طرفِ اوّل را به آن تشبیه  می کنیم. ج) اَدات تشبیه: کلمه هایی هستند که طرف اوّل (مُشبّه) را به طرف دوم (مُشَبَّه بِه) پیوند می دهند. د) وَجهِ شَبَه، ویژگی مشترک میان طرف اوّل و طرف دوم است.  طرف دوم باید آن ویژگی را به حد کمال داشته باشد یا به داشتن آن معروف باشد. </vt:lpstr>
      <vt:lpstr>           نکته: اَدات تشبیه و وَجه شبه را می توان حذف کرد.  به مثال زیر توجّه کنید: پیراهنش مانند برف سفید است. در مثال بالا تمام اجزای تشبیه با هم به کار رفته اند:  پیراهنش  طرف اوّل (مُشبّه) مانند  اَدات تشبیه برف  طرف دوم (مُشَبَّه بِه) سفید  وَجه شبه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بــــــــسم اللّه الــــــــــرحمن الـــــــرحيم</dc:title>
  <dc:subject>teachers, education</dc:subject>
  <dc:creator>BAB</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baba</cp:lastModifiedBy>
  <cp:revision>9</cp:revision>
  <dcterms:created xsi:type="dcterms:W3CDTF">2014-11-20T03:55:20Z</dcterms:created>
  <dcterms:modified xsi:type="dcterms:W3CDTF">2016-01-08T15:54:50Z</dcterms:modified>
  <cp:category>PowerPoint template, education</cp:category>
</cp:coreProperties>
</file>