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1" r:id="rId3"/>
    <p:sldId id="268" r:id="rId4"/>
    <p:sldId id="269" r:id="rId5"/>
    <p:sldId id="276" r:id="rId6"/>
    <p:sldId id="279" r:id="rId7"/>
    <p:sldId id="280" r:id="rId8"/>
    <p:sldId id="272" r:id="rId9"/>
    <p:sldId id="273" r:id="rId10"/>
    <p:sldId id="274" r:id="rId11"/>
    <p:sldId id="275" r:id="rId12"/>
    <p:sldId id="270" r:id="rId13"/>
    <p:sldId id="277" r:id="rId14"/>
    <p:sldId id="271" r:id="rId15"/>
    <p:sldId id="278" r:id="rId16"/>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r" defTabSz="914400" rtl="1"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r" defTabSz="914400" rtl="1"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r" defTabSz="914400" rtl="1"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r" defTabSz="914400" rtl="1"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modifyVerifier cryptProviderType="rsaAES" cryptAlgorithmClass="hash" cryptAlgorithmType="typeAny" cryptAlgorithmSid="14" spinCount="100000" saltData="va6Faw3EiNfiuUtlpmvRAA==" hashData="iS1dPHpM8iNh3K3/glQj/BF6d9dcb6qnDqo0J5NAmI+0hNkDYT7qxQTP1ad1+JI4ul1Ucs9H9Js1bna3fTH53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1290" y="72"/>
      </p:cViewPr>
      <p:guideLst/>
    </p:cSldViewPr>
  </p:slideViewPr>
  <p:notesTextViewPr>
    <p:cViewPr>
      <p:scale>
        <a:sx n="1" d="1"/>
        <a:sy n="1" d="1"/>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A2561A-F2FD-4BFD-912A-733769C1926D}" type="doc">
      <dgm:prSet loTypeId="urn:microsoft.com/office/officeart/2005/8/layout/matrix1" loCatId="matrix" qsTypeId="urn:microsoft.com/office/officeart/2005/8/quickstyle/3d2" qsCatId="3D" csTypeId="urn:microsoft.com/office/officeart/2005/8/colors/accent1_2" csCatId="accent1" phldr="1"/>
      <dgm:spPr/>
      <dgm:t>
        <a:bodyPr/>
        <a:lstStyle/>
        <a:p>
          <a:pPr rtl="1"/>
          <a:endParaRPr lang="fa-IR"/>
        </a:p>
      </dgm:t>
    </dgm:pt>
    <dgm:pt modelId="{6DB4F209-9393-4C1D-8924-F0DABF76026B}">
      <dgm:prSet phldrT="[Text]" custT="1"/>
      <dgm:spPr/>
      <dgm:t>
        <a:bodyPr/>
        <a:lstStyle/>
        <a:p>
          <a:pPr rtl="1"/>
          <a:r>
            <a:rPr lang="fa-IR" sz="4000" dirty="0" smtClean="0">
              <a:cs typeface="B Titr" panose="00000700000000000000" pitchFamily="2" charset="-78"/>
            </a:rPr>
            <a:t>1-شمار</a:t>
          </a:r>
          <a:endParaRPr lang="fa-IR" sz="4000" dirty="0">
            <a:cs typeface="B Titr" panose="00000700000000000000" pitchFamily="2" charset="-78"/>
          </a:endParaRPr>
        </a:p>
      </dgm:t>
    </dgm:pt>
    <dgm:pt modelId="{FF0957E8-6756-4468-9E2E-F5F1EB2C992A}" type="parTrans" cxnId="{98D12306-8AC7-458C-9FBC-BD44865795B3}">
      <dgm:prSet/>
      <dgm:spPr/>
      <dgm:t>
        <a:bodyPr/>
        <a:lstStyle/>
        <a:p>
          <a:pPr rtl="1"/>
          <a:endParaRPr lang="fa-IR"/>
        </a:p>
      </dgm:t>
    </dgm:pt>
    <dgm:pt modelId="{C10E6495-BD77-4232-AF00-63804A7ADAAA}" type="sibTrans" cxnId="{98D12306-8AC7-458C-9FBC-BD44865795B3}">
      <dgm:prSet/>
      <dgm:spPr/>
      <dgm:t>
        <a:bodyPr/>
        <a:lstStyle/>
        <a:p>
          <a:pPr rtl="1"/>
          <a:endParaRPr lang="fa-IR"/>
        </a:p>
      </dgm:t>
    </dgm:pt>
    <dgm:pt modelId="{BBC11C3E-1681-4F5C-9831-ADF63B2FD5D5}">
      <dgm:prSet phldrT="[Text]"/>
      <dgm:spPr>
        <a:solidFill>
          <a:schemeClr val="accent2"/>
        </a:solidFill>
      </dgm:spPr>
      <dgm:t>
        <a:bodyPr/>
        <a:lstStyle/>
        <a:p>
          <a:pPr rtl="1"/>
          <a:r>
            <a:rPr lang="fa-IR" dirty="0" smtClean="0">
              <a:solidFill>
                <a:srgbClr val="FFFF00"/>
              </a:solidFill>
              <a:cs typeface="B Titr" panose="00000700000000000000" pitchFamily="2" charset="-78"/>
            </a:rPr>
            <a:t>3-عام/خاص</a:t>
          </a:r>
          <a:endParaRPr lang="fa-IR" dirty="0">
            <a:solidFill>
              <a:srgbClr val="FFFF00"/>
            </a:solidFill>
            <a:cs typeface="B Titr" panose="00000700000000000000" pitchFamily="2" charset="-78"/>
          </a:endParaRPr>
        </a:p>
      </dgm:t>
    </dgm:pt>
    <dgm:pt modelId="{20F489AE-956C-4911-A835-4890353BF6F0}" type="parTrans" cxnId="{77492FA6-345B-4537-A85B-7CAC1B7AE6A0}">
      <dgm:prSet/>
      <dgm:spPr/>
      <dgm:t>
        <a:bodyPr/>
        <a:lstStyle/>
        <a:p>
          <a:pPr rtl="1"/>
          <a:endParaRPr lang="fa-IR"/>
        </a:p>
      </dgm:t>
    </dgm:pt>
    <dgm:pt modelId="{189B4E40-7CD5-4096-ADC6-6C7F7CC8D39C}" type="sibTrans" cxnId="{77492FA6-345B-4537-A85B-7CAC1B7AE6A0}">
      <dgm:prSet/>
      <dgm:spPr/>
      <dgm:t>
        <a:bodyPr/>
        <a:lstStyle/>
        <a:p>
          <a:pPr rtl="1"/>
          <a:endParaRPr lang="fa-IR"/>
        </a:p>
      </dgm:t>
    </dgm:pt>
    <dgm:pt modelId="{6100E534-3867-47BE-9761-57E8008B3904}">
      <dgm:prSet phldrT="[Text]"/>
      <dgm:spPr>
        <a:solidFill>
          <a:schemeClr val="accent6">
            <a:lumMod val="60000"/>
            <a:lumOff val="40000"/>
          </a:schemeClr>
        </a:solidFill>
      </dgm:spPr>
      <dgm:t>
        <a:bodyPr/>
        <a:lstStyle/>
        <a:p>
          <a:pPr rtl="1"/>
          <a:r>
            <a:rPr lang="fa-IR" dirty="0" smtClean="0">
              <a:solidFill>
                <a:srgbClr val="FF0000"/>
              </a:solidFill>
              <a:cs typeface="B Titr" panose="00000700000000000000" pitchFamily="2" charset="-78"/>
            </a:rPr>
            <a:t>2-ساده /غیرساده</a:t>
          </a:r>
          <a:endParaRPr lang="fa-IR" dirty="0">
            <a:solidFill>
              <a:srgbClr val="FF0000"/>
            </a:solidFill>
            <a:cs typeface="B Titr" panose="00000700000000000000" pitchFamily="2" charset="-78"/>
          </a:endParaRPr>
        </a:p>
      </dgm:t>
    </dgm:pt>
    <dgm:pt modelId="{77212F06-E08D-4600-85FA-347D60979A01}" type="parTrans" cxnId="{DFE152B7-9549-45FA-845A-8AEFBDB48E19}">
      <dgm:prSet/>
      <dgm:spPr/>
      <dgm:t>
        <a:bodyPr/>
        <a:lstStyle/>
        <a:p>
          <a:pPr rtl="1"/>
          <a:endParaRPr lang="fa-IR"/>
        </a:p>
      </dgm:t>
    </dgm:pt>
    <dgm:pt modelId="{44093C06-792D-43CC-AEBB-73C0713DAB98}" type="sibTrans" cxnId="{DFE152B7-9549-45FA-845A-8AEFBDB48E19}">
      <dgm:prSet/>
      <dgm:spPr/>
      <dgm:t>
        <a:bodyPr/>
        <a:lstStyle/>
        <a:p>
          <a:pPr rtl="1"/>
          <a:endParaRPr lang="fa-IR"/>
        </a:p>
      </dgm:t>
    </dgm:pt>
    <dgm:pt modelId="{A5EA7C6B-6A6F-415A-AA3D-6FC4977A9313}">
      <dgm:prSet phldrT="[Text]"/>
      <dgm:spPr/>
      <dgm:t>
        <a:bodyPr/>
        <a:lstStyle/>
        <a:p>
          <a:pPr rtl="1"/>
          <a:r>
            <a:rPr lang="fa-IR" dirty="0" smtClean="0">
              <a:solidFill>
                <a:schemeClr val="accent3">
                  <a:lumMod val="20000"/>
                  <a:lumOff val="80000"/>
                </a:schemeClr>
              </a:solidFill>
              <a:cs typeface="B Titr" panose="00000700000000000000" pitchFamily="2" charset="-78"/>
            </a:rPr>
            <a:t>5-معرفه/نکره</a:t>
          </a:r>
          <a:endParaRPr lang="fa-IR" dirty="0">
            <a:solidFill>
              <a:schemeClr val="accent3">
                <a:lumMod val="20000"/>
                <a:lumOff val="80000"/>
              </a:schemeClr>
            </a:solidFill>
            <a:cs typeface="B Titr" panose="00000700000000000000" pitchFamily="2" charset="-78"/>
          </a:endParaRPr>
        </a:p>
      </dgm:t>
    </dgm:pt>
    <dgm:pt modelId="{7DD6550B-2E8F-4F42-92C2-F8AE68BD3C20}" type="parTrans" cxnId="{EE0BCADE-3C63-4C7E-AAA3-4319BC9D706C}">
      <dgm:prSet/>
      <dgm:spPr/>
      <dgm:t>
        <a:bodyPr/>
        <a:lstStyle/>
        <a:p>
          <a:pPr rtl="1"/>
          <a:endParaRPr lang="fa-IR"/>
        </a:p>
      </dgm:t>
    </dgm:pt>
    <dgm:pt modelId="{EC1A6439-A1B7-4B38-B3D6-4DD82F504AF2}" type="sibTrans" cxnId="{EE0BCADE-3C63-4C7E-AAA3-4319BC9D706C}">
      <dgm:prSet/>
      <dgm:spPr/>
      <dgm:t>
        <a:bodyPr/>
        <a:lstStyle/>
        <a:p>
          <a:pPr rtl="1"/>
          <a:endParaRPr lang="fa-IR"/>
        </a:p>
      </dgm:t>
    </dgm:pt>
    <dgm:pt modelId="{9225E18D-9869-41A0-8B03-E712D4DBA579}">
      <dgm:prSet phldrT="[Text]"/>
      <dgm:spPr>
        <a:solidFill>
          <a:schemeClr val="accent3">
            <a:lumMod val="75000"/>
          </a:schemeClr>
        </a:solidFill>
      </dgm:spPr>
      <dgm:t>
        <a:bodyPr/>
        <a:lstStyle/>
        <a:p>
          <a:pPr rtl="1"/>
          <a:r>
            <a:rPr lang="fa-IR" dirty="0" smtClean="0">
              <a:solidFill>
                <a:schemeClr val="accent6">
                  <a:lumMod val="60000"/>
                  <a:lumOff val="40000"/>
                </a:schemeClr>
              </a:solidFill>
              <a:cs typeface="B Titr" panose="00000700000000000000" pitchFamily="2" charset="-78"/>
            </a:rPr>
            <a:t>4-ذات/معنی</a:t>
          </a:r>
          <a:endParaRPr lang="fa-IR" dirty="0">
            <a:solidFill>
              <a:schemeClr val="accent6">
                <a:lumMod val="60000"/>
                <a:lumOff val="40000"/>
              </a:schemeClr>
            </a:solidFill>
            <a:cs typeface="B Titr" panose="00000700000000000000" pitchFamily="2" charset="-78"/>
          </a:endParaRPr>
        </a:p>
      </dgm:t>
    </dgm:pt>
    <dgm:pt modelId="{EA4FE2DC-C86E-41A4-989D-592B55207AB2}" type="parTrans" cxnId="{8DA7645C-1104-40D4-936F-3E13F25DF5B6}">
      <dgm:prSet/>
      <dgm:spPr/>
      <dgm:t>
        <a:bodyPr/>
        <a:lstStyle/>
        <a:p>
          <a:pPr rtl="1"/>
          <a:endParaRPr lang="fa-IR"/>
        </a:p>
      </dgm:t>
    </dgm:pt>
    <dgm:pt modelId="{D666DAEC-EF10-4CFE-A85F-34E31860EAB9}" type="sibTrans" cxnId="{8DA7645C-1104-40D4-936F-3E13F25DF5B6}">
      <dgm:prSet/>
      <dgm:spPr/>
      <dgm:t>
        <a:bodyPr/>
        <a:lstStyle/>
        <a:p>
          <a:pPr rtl="1"/>
          <a:endParaRPr lang="fa-IR"/>
        </a:p>
      </dgm:t>
    </dgm:pt>
    <dgm:pt modelId="{67B799BA-6B20-4E1C-8BFD-61E446EC0215}" type="pres">
      <dgm:prSet presAssocID="{17A2561A-F2FD-4BFD-912A-733769C1926D}" presName="diagram" presStyleCnt="0">
        <dgm:presLayoutVars>
          <dgm:chMax val="1"/>
          <dgm:dir/>
          <dgm:animLvl val="ctr"/>
          <dgm:resizeHandles val="exact"/>
        </dgm:presLayoutVars>
      </dgm:prSet>
      <dgm:spPr/>
      <dgm:t>
        <a:bodyPr/>
        <a:lstStyle/>
        <a:p>
          <a:pPr rtl="1"/>
          <a:endParaRPr lang="fa-IR"/>
        </a:p>
      </dgm:t>
    </dgm:pt>
    <dgm:pt modelId="{30812E2B-ED2A-464C-B5B5-4A0C1DC52F2F}" type="pres">
      <dgm:prSet presAssocID="{17A2561A-F2FD-4BFD-912A-733769C1926D}" presName="matrix" presStyleCnt="0"/>
      <dgm:spPr/>
    </dgm:pt>
    <dgm:pt modelId="{EB8E4704-DF52-4B7B-ADF3-FD5303C94F64}" type="pres">
      <dgm:prSet presAssocID="{17A2561A-F2FD-4BFD-912A-733769C1926D}" presName="tile1" presStyleLbl="node1" presStyleIdx="0" presStyleCnt="4"/>
      <dgm:spPr/>
      <dgm:t>
        <a:bodyPr/>
        <a:lstStyle/>
        <a:p>
          <a:pPr rtl="1"/>
          <a:endParaRPr lang="fa-IR"/>
        </a:p>
      </dgm:t>
    </dgm:pt>
    <dgm:pt modelId="{B76A9E39-D7D1-4D16-A22B-D9B7232DB9A2}" type="pres">
      <dgm:prSet presAssocID="{17A2561A-F2FD-4BFD-912A-733769C1926D}" presName="tile1text" presStyleLbl="node1" presStyleIdx="0" presStyleCnt="4">
        <dgm:presLayoutVars>
          <dgm:chMax val="0"/>
          <dgm:chPref val="0"/>
          <dgm:bulletEnabled val="1"/>
        </dgm:presLayoutVars>
      </dgm:prSet>
      <dgm:spPr/>
      <dgm:t>
        <a:bodyPr/>
        <a:lstStyle/>
        <a:p>
          <a:pPr rtl="1"/>
          <a:endParaRPr lang="fa-IR"/>
        </a:p>
      </dgm:t>
    </dgm:pt>
    <dgm:pt modelId="{AC671FE3-8873-4CC0-8A5B-EA1AAECC82FC}" type="pres">
      <dgm:prSet presAssocID="{17A2561A-F2FD-4BFD-912A-733769C1926D}" presName="tile2" presStyleLbl="node1" presStyleIdx="1" presStyleCnt="4"/>
      <dgm:spPr/>
      <dgm:t>
        <a:bodyPr/>
        <a:lstStyle/>
        <a:p>
          <a:pPr rtl="1"/>
          <a:endParaRPr lang="fa-IR"/>
        </a:p>
      </dgm:t>
    </dgm:pt>
    <dgm:pt modelId="{70DE3025-5E50-4329-9D19-70C1C4AE1350}" type="pres">
      <dgm:prSet presAssocID="{17A2561A-F2FD-4BFD-912A-733769C1926D}" presName="tile2text" presStyleLbl="node1" presStyleIdx="1" presStyleCnt="4">
        <dgm:presLayoutVars>
          <dgm:chMax val="0"/>
          <dgm:chPref val="0"/>
          <dgm:bulletEnabled val="1"/>
        </dgm:presLayoutVars>
      </dgm:prSet>
      <dgm:spPr/>
      <dgm:t>
        <a:bodyPr/>
        <a:lstStyle/>
        <a:p>
          <a:pPr rtl="1"/>
          <a:endParaRPr lang="fa-IR"/>
        </a:p>
      </dgm:t>
    </dgm:pt>
    <dgm:pt modelId="{8E1D529C-B097-42BA-A4EE-35B19951A17B}" type="pres">
      <dgm:prSet presAssocID="{17A2561A-F2FD-4BFD-912A-733769C1926D}" presName="tile3" presStyleLbl="node1" presStyleIdx="2" presStyleCnt="4"/>
      <dgm:spPr/>
      <dgm:t>
        <a:bodyPr/>
        <a:lstStyle/>
        <a:p>
          <a:pPr rtl="1"/>
          <a:endParaRPr lang="fa-IR"/>
        </a:p>
      </dgm:t>
    </dgm:pt>
    <dgm:pt modelId="{9ED175A3-A38C-4BF6-87E9-CC6BE1271CBE}" type="pres">
      <dgm:prSet presAssocID="{17A2561A-F2FD-4BFD-912A-733769C1926D}" presName="tile3text" presStyleLbl="node1" presStyleIdx="2" presStyleCnt="4">
        <dgm:presLayoutVars>
          <dgm:chMax val="0"/>
          <dgm:chPref val="0"/>
          <dgm:bulletEnabled val="1"/>
        </dgm:presLayoutVars>
      </dgm:prSet>
      <dgm:spPr/>
      <dgm:t>
        <a:bodyPr/>
        <a:lstStyle/>
        <a:p>
          <a:pPr rtl="1"/>
          <a:endParaRPr lang="fa-IR"/>
        </a:p>
      </dgm:t>
    </dgm:pt>
    <dgm:pt modelId="{3477A369-30CE-4048-9D0D-BCF5C061B9B8}" type="pres">
      <dgm:prSet presAssocID="{17A2561A-F2FD-4BFD-912A-733769C1926D}" presName="tile4" presStyleLbl="node1" presStyleIdx="3" presStyleCnt="4"/>
      <dgm:spPr/>
      <dgm:t>
        <a:bodyPr/>
        <a:lstStyle/>
        <a:p>
          <a:pPr rtl="1"/>
          <a:endParaRPr lang="fa-IR"/>
        </a:p>
      </dgm:t>
    </dgm:pt>
    <dgm:pt modelId="{5F5C2464-32C0-41E1-98BA-7A66E8C6592A}" type="pres">
      <dgm:prSet presAssocID="{17A2561A-F2FD-4BFD-912A-733769C1926D}" presName="tile4text" presStyleLbl="node1" presStyleIdx="3" presStyleCnt="4">
        <dgm:presLayoutVars>
          <dgm:chMax val="0"/>
          <dgm:chPref val="0"/>
          <dgm:bulletEnabled val="1"/>
        </dgm:presLayoutVars>
      </dgm:prSet>
      <dgm:spPr/>
      <dgm:t>
        <a:bodyPr/>
        <a:lstStyle/>
        <a:p>
          <a:pPr rtl="1"/>
          <a:endParaRPr lang="fa-IR"/>
        </a:p>
      </dgm:t>
    </dgm:pt>
    <dgm:pt modelId="{6BA96286-6A41-430F-87B4-0DD815B66FCA}" type="pres">
      <dgm:prSet presAssocID="{17A2561A-F2FD-4BFD-912A-733769C1926D}" presName="centerTile" presStyleLbl="fgShp" presStyleIdx="0" presStyleCnt="1" custScaleX="149623">
        <dgm:presLayoutVars>
          <dgm:chMax val="0"/>
          <dgm:chPref val="0"/>
        </dgm:presLayoutVars>
      </dgm:prSet>
      <dgm:spPr/>
      <dgm:t>
        <a:bodyPr/>
        <a:lstStyle/>
        <a:p>
          <a:pPr rtl="1"/>
          <a:endParaRPr lang="fa-IR"/>
        </a:p>
      </dgm:t>
    </dgm:pt>
  </dgm:ptLst>
  <dgm:cxnLst>
    <dgm:cxn modelId="{FF607350-1A8F-4BCC-8DDC-B2EC3DDC508C}" type="presOf" srcId="{17A2561A-F2FD-4BFD-912A-733769C1926D}" destId="{67B799BA-6B20-4E1C-8BFD-61E446EC0215}" srcOrd="0" destOrd="0" presId="urn:microsoft.com/office/officeart/2005/8/layout/matrix1"/>
    <dgm:cxn modelId="{12EE19E8-08EF-46DD-A58C-36266207B85F}" type="presOf" srcId="{BBC11C3E-1681-4F5C-9831-ADF63B2FD5D5}" destId="{B76A9E39-D7D1-4D16-A22B-D9B7232DB9A2}" srcOrd="1" destOrd="0" presId="urn:microsoft.com/office/officeart/2005/8/layout/matrix1"/>
    <dgm:cxn modelId="{0D983E8A-5355-44E9-A513-FFD1F0320D7D}" type="presOf" srcId="{9225E18D-9869-41A0-8B03-E712D4DBA579}" destId="{5F5C2464-32C0-41E1-98BA-7A66E8C6592A}" srcOrd="1" destOrd="0" presId="urn:microsoft.com/office/officeart/2005/8/layout/matrix1"/>
    <dgm:cxn modelId="{A13D8B29-D0AD-43EF-8437-94E14E8440A5}" type="presOf" srcId="{A5EA7C6B-6A6F-415A-AA3D-6FC4977A9313}" destId="{8E1D529C-B097-42BA-A4EE-35B19951A17B}" srcOrd="0" destOrd="0" presId="urn:microsoft.com/office/officeart/2005/8/layout/matrix1"/>
    <dgm:cxn modelId="{77492FA6-345B-4537-A85B-7CAC1B7AE6A0}" srcId="{6DB4F209-9393-4C1D-8924-F0DABF76026B}" destId="{BBC11C3E-1681-4F5C-9831-ADF63B2FD5D5}" srcOrd="0" destOrd="0" parTransId="{20F489AE-956C-4911-A835-4890353BF6F0}" sibTransId="{189B4E40-7CD5-4096-ADC6-6C7F7CC8D39C}"/>
    <dgm:cxn modelId="{ECD98943-6533-40F4-A724-968222D1A611}" type="presOf" srcId="{9225E18D-9869-41A0-8B03-E712D4DBA579}" destId="{3477A369-30CE-4048-9D0D-BCF5C061B9B8}" srcOrd="0" destOrd="0" presId="urn:microsoft.com/office/officeart/2005/8/layout/matrix1"/>
    <dgm:cxn modelId="{57EA2092-AAC6-439A-B094-6F5571BFBEF9}" type="presOf" srcId="{A5EA7C6B-6A6F-415A-AA3D-6FC4977A9313}" destId="{9ED175A3-A38C-4BF6-87E9-CC6BE1271CBE}" srcOrd="1" destOrd="0" presId="urn:microsoft.com/office/officeart/2005/8/layout/matrix1"/>
    <dgm:cxn modelId="{EE0BCADE-3C63-4C7E-AAA3-4319BC9D706C}" srcId="{6DB4F209-9393-4C1D-8924-F0DABF76026B}" destId="{A5EA7C6B-6A6F-415A-AA3D-6FC4977A9313}" srcOrd="2" destOrd="0" parTransId="{7DD6550B-2E8F-4F42-92C2-F8AE68BD3C20}" sibTransId="{EC1A6439-A1B7-4B38-B3D6-4DD82F504AF2}"/>
    <dgm:cxn modelId="{69574ECA-E3D1-4569-9388-75B9FF357ED1}" type="presOf" srcId="{6DB4F209-9393-4C1D-8924-F0DABF76026B}" destId="{6BA96286-6A41-430F-87B4-0DD815B66FCA}" srcOrd="0" destOrd="0" presId="urn:microsoft.com/office/officeart/2005/8/layout/matrix1"/>
    <dgm:cxn modelId="{98D12306-8AC7-458C-9FBC-BD44865795B3}" srcId="{17A2561A-F2FD-4BFD-912A-733769C1926D}" destId="{6DB4F209-9393-4C1D-8924-F0DABF76026B}" srcOrd="0" destOrd="0" parTransId="{FF0957E8-6756-4468-9E2E-F5F1EB2C992A}" sibTransId="{C10E6495-BD77-4232-AF00-63804A7ADAAA}"/>
    <dgm:cxn modelId="{D160C2CB-FFAA-4175-8A93-78CC55F5AC4B}" type="presOf" srcId="{BBC11C3E-1681-4F5C-9831-ADF63B2FD5D5}" destId="{EB8E4704-DF52-4B7B-ADF3-FD5303C94F64}" srcOrd="0" destOrd="0" presId="urn:microsoft.com/office/officeart/2005/8/layout/matrix1"/>
    <dgm:cxn modelId="{CE59CA33-5E8D-4B04-A72F-EE292F74C39A}" type="presOf" srcId="{6100E534-3867-47BE-9761-57E8008B3904}" destId="{AC671FE3-8873-4CC0-8A5B-EA1AAECC82FC}" srcOrd="0" destOrd="0" presId="urn:microsoft.com/office/officeart/2005/8/layout/matrix1"/>
    <dgm:cxn modelId="{8DA7645C-1104-40D4-936F-3E13F25DF5B6}" srcId="{6DB4F209-9393-4C1D-8924-F0DABF76026B}" destId="{9225E18D-9869-41A0-8B03-E712D4DBA579}" srcOrd="3" destOrd="0" parTransId="{EA4FE2DC-C86E-41A4-989D-592B55207AB2}" sibTransId="{D666DAEC-EF10-4CFE-A85F-34E31860EAB9}"/>
    <dgm:cxn modelId="{DFE152B7-9549-45FA-845A-8AEFBDB48E19}" srcId="{6DB4F209-9393-4C1D-8924-F0DABF76026B}" destId="{6100E534-3867-47BE-9761-57E8008B3904}" srcOrd="1" destOrd="0" parTransId="{77212F06-E08D-4600-85FA-347D60979A01}" sibTransId="{44093C06-792D-43CC-AEBB-73C0713DAB98}"/>
    <dgm:cxn modelId="{CC29C45E-8981-466E-BB1F-B576DF9A9AD6}" type="presOf" srcId="{6100E534-3867-47BE-9761-57E8008B3904}" destId="{70DE3025-5E50-4329-9D19-70C1C4AE1350}" srcOrd="1" destOrd="0" presId="urn:microsoft.com/office/officeart/2005/8/layout/matrix1"/>
    <dgm:cxn modelId="{C953EF97-6388-4770-9C9D-C6278CC2BE14}" type="presParOf" srcId="{67B799BA-6B20-4E1C-8BFD-61E446EC0215}" destId="{30812E2B-ED2A-464C-B5B5-4A0C1DC52F2F}" srcOrd="0" destOrd="0" presId="urn:microsoft.com/office/officeart/2005/8/layout/matrix1"/>
    <dgm:cxn modelId="{E481FBFC-996B-4C39-9F7E-94B85C6D9E8D}" type="presParOf" srcId="{30812E2B-ED2A-464C-B5B5-4A0C1DC52F2F}" destId="{EB8E4704-DF52-4B7B-ADF3-FD5303C94F64}" srcOrd="0" destOrd="0" presId="urn:microsoft.com/office/officeart/2005/8/layout/matrix1"/>
    <dgm:cxn modelId="{58170D24-A667-4411-8C9F-EE2DBB3D0869}" type="presParOf" srcId="{30812E2B-ED2A-464C-B5B5-4A0C1DC52F2F}" destId="{B76A9E39-D7D1-4D16-A22B-D9B7232DB9A2}" srcOrd="1" destOrd="0" presId="urn:microsoft.com/office/officeart/2005/8/layout/matrix1"/>
    <dgm:cxn modelId="{2F556E19-57EF-40A5-BEC1-F028D567980F}" type="presParOf" srcId="{30812E2B-ED2A-464C-B5B5-4A0C1DC52F2F}" destId="{AC671FE3-8873-4CC0-8A5B-EA1AAECC82FC}" srcOrd="2" destOrd="0" presId="urn:microsoft.com/office/officeart/2005/8/layout/matrix1"/>
    <dgm:cxn modelId="{3017E7E4-E792-46C3-9DCA-2CF4CEBFD4DD}" type="presParOf" srcId="{30812E2B-ED2A-464C-B5B5-4A0C1DC52F2F}" destId="{70DE3025-5E50-4329-9D19-70C1C4AE1350}" srcOrd="3" destOrd="0" presId="urn:microsoft.com/office/officeart/2005/8/layout/matrix1"/>
    <dgm:cxn modelId="{8A95830F-2336-480B-9AEF-A1785341538F}" type="presParOf" srcId="{30812E2B-ED2A-464C-B5B5-4A0C1DC52F2F}" destId="{8E1D529C-B097-42BA-A4EE-35B19951A17B}" srcOrd="4" destOrd="0" presId="urn:microsoft.com/office/officeart/2005/8/layout/matrix1"/>
    <dgm:cxn modelId="{283281FA-31A7-4283-86C5-2A8E7171D04D}" type="presParOf" srcId="{30812E2B-ED2A-464C-B5B5-4A0C1DC52F2F}" destId="{9ED175A3-A38C-4BF6-87E9-CC6BE1271CBE}" srcOrd="5" destOrd="0" presId="urn:microsoft.com/office/officeart/2005/8/layout/matrix1"/>
    <dgm:cxn modelId="{6B449178-C127-4AAB-8EBA-FF15F66EF372}" type="presParOf" srcId="{30812E2B-ED2A-464C-B5B5-4A0C1DC52F2F}" destId="{3477A369-30CE-4048-9D0D-BCF5C061B9B8}" srcOrd="6" destOrd="0" presId="urn:microsoft.com/office/officeart/2005/8/layout/matrix1"/>
    <dgm:cxn modelId="{69E990F2-E186-4016-B1C9-AF20AF82FC92}" type="presParOf" srcId="{30812E2B-ED2A-464C-B5B5-4A0C1DC52F2F}" destId="{5F5C2464-32C0-41E1-98BA-7A66E8C6592A}" srcOrd="7" destOrd="0" presId="urn:microsoft.com/office/officeart/2005/8/layout/matrix1"/>
    <dgm:cxn modelId="{1384FC70-8B8E-421A-A900-1345BE9FFDCB}" type="presParOf" srcId="{67B799BA-6B20-4E1C-8BFD-61E446EC0215}" destId="{6BA96286-6A41-430F-87B4-0DD815B66FC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8E4704-DF52-4B7B-ADF3-FD5303C94F64}">
      <dsp:nvSpPr>
        <dsp:cNvPr id="0" name=""/>
        <dsp:cNvSpPr/>
      </dsp:nvSpPr>
      <dsp:spPr>
        <a:xfrm rot="16200000">
          <a:off x="508000" y="-508000"/>
          <a:ext cx="2032000" cy="3048000"/>
        </a:xfrm>
        <a:prstGeom prst="round1Rect">
          <a:avLst/>
        </a:prstGeom>
        <a:solidFill>
          <a:schemeClr val="accent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rtl="1">
            <a:lnSpc>
              <a:spcPct val="90000"/>
            </a:lnSpc>
            <a:spcBef>
              <a:spcPct val="0"/>
            </a:spcBef>
            <a:spcAft>
              <a:spcPct val="35000"/>
            </a:spcAft>
          </a:pPr>
          <a:r>
            <a:rPr lang="fa-IR" sz="3100" kern="1200" dirty="0" smtClean="0">
              <a:solidFill>
                <a:srgbClr val="FFFF00"/>
              </a:solidFill>
              <a:cs typeface="B Titr" panose="00000700000000000000" pitchFamily="2" charset="-78"/>
            </a:rPr>
            <a:t>3-عام/خاص</a:t>
          </a:r>
          <a:endParaRPr lang="fa-IR" sz="3100" kern="1200" dirty="0">
            <a:solidFill>
              <a:srgbClr val="FFFF00"/>
            </a:solidFill>
            <a:cs typeface="B Titr" panose="00000700000000000000" pitchFamily="2" charset="-78"/>
          </a:endParaRPr>
        </a:p>
      </dsp:txBody>
      <dsp:txXfrm rot="5400000">
        <a:off x="0" y="0"/>
        <a:ext cx="3048000" cy="1524000"/>
      </dsp:txXfrm>
    </dsp:sp>
    <dsp:sp modelId="{AC671FE3-8873-4CC0-8A5B-EA1AAECC82FC}">
      <dsp:nvSpPr>
        <dsp:cNvPr id="0" name=""/>
        <dsp:cNvSpPr/>
      </dsp:nvSpPr>
      <dsp:spPr>
        <a:xfrm>
          <a:off x="3048000" y="0"/>
          <a:ext cx="3048000" cy="2032000"/>
        </a:xfrm>
        <a:prstGeom prst="round1Rect">
          <a:avLst/>
        </a:prstGeom>
        <a:solidFill>
          <a:schemeClr val="accent6">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rtl="1">
            <a:lnSpc>
              <a:spcPct val="90000"/>
            </a:lnSpc>
            <a:spcBef>
              <a:spcPct val="0"/>
            </a:spcBef>
            <a:spcAft>
              <a:spcPct val="35000"/>
            </a:spcAft>
          </a:pPr>
          <a:r>
            <a:rPr lang="fa-IR" sz="3100" kern="1200" dirty="0" smtClean="0">
              <a:solidFill>
                <a:srgbClr val="FF0000"/>
              </a:solidFill>
              <a:cs typeface="B Titr" panose="00000700000000000000" pitchFamily="2" charset="-78"/>
            </a:rPr>
            <a:t>2-ساده /غیرساده</a:t>
          </a:r>
          <a:endParaRPr lang="fa-IR" sz="3100" kern="1200" dirty="0">
            <a:solidFill>
              <a:srgbClr val="FF0000"/>
            </a:solidFill>
            <a:cs typeface="B Titr" panose="00000700000000000000" pitchFamily="2" charset="-78"/>
          </a:endParaRPr>
        </a:p>
      </dsp:txBody>
      <dsp:txXfrm>
        <a:off x="3048000" y="0"/>
        <a:ext cx="3048000" cy="1524000"/>
      </dsp:txXfrm>
    </dsp:sp>
    <dsp:sp modelId="{8E1D529C-B097-42BA-A4EE-35B19951A17B}">
      <dsp:nvSpPr>
        <dsp:cNvPr id="0" name=""/>
        <dsp:cNvSpPr/>
      </dsp:nvSpPr>
      <dsp:spPr>
        <a:xfrm rot="10800000">
          <a:off x="0" y="2032000"/>
          <a:ext cx="3048000" cy="2032000"/>
        </a:xfrm>
        <a:prstGeom prst="round1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rtl="1">
            <a:lnSpc>
              <a:spcPct val="90000"/>
            </a:lnSpc>
            <a:spcBef>
              <a:spcPct val="0"/>
            </a:spcBef>
            <a:spcAft>
              <a:spcPct val="35000"/>
            </a:spcAft>
          </a:pPr>
          <a:r>
            <a:rPr lang="fa-IR" sz="3100" kern="1200" dirty="0" smtClean="0">
              <a:solidFill>
                <a:schemeClr val="accent3">
                  <a:lumMod val="20000"/>
                  <a:lumOff val="80000"/>
                </a:schemeClr>
              </a:solidFill>
              <a:cs typeface="B Titr" panose="00000700000000000000" pitchFamily="2" charset="-78"/>
            </a:rPr>
            <a:t>5-معرفه/نکره</a:t>
          </a:r>
          <a:endParaRPr lang="fa-IR" sz="3100" kern="1200" dirty="0">
            <a:solidFill>
              <a:schemeClr val="accent3">
                <a:lumMod val="20000"/>
                <a:lumOff val="80000"/>
              </a:schemeClr>
            </a:solidFill>
            <a:cs typeface="B Titr" panose="00000700000000000000" pitchFamily="2" charset="-78"/>
          </a:endParaRPr>
        </a:p>
      </dsp:txBody>
      <dsp:txXfrm rot="10800000">
        <a:off x="0" y="2539999"/>
        <a:ext cx="3048000" cy="1524000"/>
      </dsp:txXfrm>
    </dsp:sp>
    <dsp:sp modelId="{3477A369-30CE-4048-9D0D-BCF5C061B9B8}">
      <dsp:nvSpPr>
        <dsp:cNvPr id="0" name=""/>
        <dsp:cNvSpPr/>
      </dsp:nvSpPr>
      <dsp:spPr>
        <a:xfrm rot="5400000">
          <a:off x="3556000" y="1523999"/>
          <a:ext cx="2032000" cy="3048000"/>
        </a:xfrm>
        <a:prstGeom prst="round1Rect">
          <a:avLst/>
        </a:prstGeom>
        <a:solidFill>
          <a:schemeClr val="accent3">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rtl="1">
            <a:lnSpc>
              <a:spcPct val="90000"/>
            </a:lnSpc>
            <a:spcBef>
              <a:spcPct val="0"/>
            </a:spcBef>
            <a:spcAft>
              <a:spcPct val="35000"/>
            </a:spcAft>
          </a:pPr>
          <a:r>
            <a:rPr lang="fa-IR" sz="3100" kern="1200" dirty="0" smtClean="0">
              <a:solidFill>
                <a:schemeClr val="accent6">
                  <a:lumMod val="60000"/>
                  <a:lumOff val="40000"/>
                </a:schemeClr>
              </a:solidFill>
              <a:cs typeface="B Titr" panose="00000700000000000000" pitchFamily="2" charset="-78"/>
            </a:rPr>
            <a:t>4-ذات/معنی</a:t>
          </a:r>
          <a:endParaRPr lang="fa-IR" sz="3100" kern="1200" dirty="0">
            <a:solidFill>
              <a:schemeClr val="accent6">
                <a:lumMod val="60000"/>
                <a:lumOff val="40000"/>
              </a:schemeClr>
            </a:solidFill>
            <a:cs typeface="B Titr" panose="00000700000000000000" pitchFamily="2" charset="-78"/>
          </a:endParaRPr>
        </a:p>
      </dsp:txBody>
      <dsp:txXfrm rot="-5400000">
        <a:off x="3048000" y="2539999"/>
        <a:ext cx="3048000" cy="1524000"/>
      </dsp:txXfrm>
    </dsp:sp>
    <dsp:sp modelId="{6BA96286-6A41-430F-87B4-0DD815B66FCA}">
      <dsp:nvSpPr>
        <dsp:cNvPr id="0" name=""/>
        <dsp:cNvSpPr/>
      </dsp:nvSpPr>
      <dsp:spPr>
        <a:xfrm>
          <a:off x="1679847" y="1523999"/>
          <a:ext cx="2736305" cy="1016000"/>
        </a:xfrm>
        <a:prstGeom prst="roundRect">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fa-IR" sz="4000" kern="1200" dirty="0" smtClean="0">
              <a:cs typeface="B Titr" panose="00000700000000000000" pitchFamily="2" charset="-78"/>
            </a:rPr>
            <a:t>1-شمار</a:t>
          </a:r>
          <a:endParaRPr lang="fa-IR" sz="4000" kern="1200" dirty="0">
            <a:cs typeface="B Titr" panose="00000700000000000000" pitchFamily="2" charset="-78"/>
          </a:endParaRPr>
        </a:p>
      </dsp:txBody>
      <dsp:txXfrm>
        <a:off x="1729444" y="1573596"/>
        <a:ext cx="2637111" cy="91680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97D8320-FBE6-4470-9684-BAF356606502}" type="datetimeFigureOut">
              <a:rPr lang="fa-IR" smtClean="0"/>
              <a:t>03/28/1437</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CC15CA8-891A-453E-8AD8-EE57214BED44}" type="slidenum">
              <a:rPr lang="fa-IR" smtClean="0"/>
              <a:t>‹#›</a:t>
            </a:fld>
            <a:endParaRPr lang="fa-IR"/>
          </a:p>
        </p:txBody>
      </p:sp>
    </p:spTree>
    <p:extLst>
      <p:ext uri="{BB962C8B-B14F-4D97-AF65-F5344CB8AC3E}">
        <p14:creationId xmlns:p14="http://schemas.microsoft.com/office/powerpoint/2010/main" val="38510450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8CC15CA8-891A-453E-8AD8-EE57214BED44}" type="slidenum">
              <a:rPr lang="fa-IR" smtClean="0"/>
              <a:t>2</a:t>
            </a:fld>
            <a:endParaRPr lang="fa-IR"/>
          </a:p>
        </p:txBody>
      </p:sp>
    </p:spTree>
    <p:extLst>
      <p:ext uri="{BB962C8B-B14F-4D97-AF65-F5344CB8AC3E}">
        <p14:creationId xmlns:p14="http://schemas.microsoft.com/office/powerpoint/2010/main" val="31195321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C000"/>
                </a:solidFill>
              </a:defRPr>
            </a:lvl1pPr>
          </a:lstStyle>
          <a:p>
            <a:r>
              <a:rPr lang="en-US" altLang="zh-CN" smtClean="0"/>
              <a:t>Click to edit Master title style</a:t>
            </a:r>
            <a:endParaRPr lang="zh-CN" alt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dirty="0"/>
          </a:p>
        </p:txBody>
      </p:sp>
      <p:sp>
        <p:nvSpPr>
          <p:cNvPr id="4" name="Date Placeholder 3"/>
          <p:cNvSpPr>
            <a:spLocks noGrp="1"/>
          </p:cNvSpPr>
          <p:nvPr>
            <p:ph type="dt" sz="half" idx="10"/>
          </p:nvPr>
        </p:nvSpPr>
        <p:spPr/>
        <p:txBody>
          <a:bodyPr/>
          <a:lstStyle>
            <a:lvl1pPr>
              <a:defRPr smtClean="0"/>
            </a:lvl1pPr>
          </a:lstStyle>
          <a:p>
            <a:pPr>
              <a:defRPr/>
            </a:pPr>
            <a:fld id="{9D85255D-2A8B-4151-9044-8F566C041D56}" type="datetime1">
              <a:rPr lang="zh-CN" altLang="en-US" smtClean="0"/>
              <a:t>2016/1/8</a:t>
            </a:fld>
            <a:endParaRPr lang="zh-CN" altLang="en-US"/>
          </a:p>
        </p:txBody>
      </p:sp>
      <p:sp>
        <p:nvSpPr>
          <p:cNvPr id="5" name="Footer Placeholder 4"/>
          <p:cNvSpPr>
            <a:spLocks noGrp="1"/>
          </p:cNvSpPr>
          <p:nvPr>
            <p:ph type="ftr" sz="quarter" idx="11"/>
          </p:nvPr>
        </p:nvSpPr>
        <p:spPr/>
        <p:txBody>
          <a:bodyPr/>
          <a:lstStyle>
            <a:lvl1pPr>
              <a:defRPr smtClean="0"/>
            </a:lvl1pPr>
          </a:lstStyle>
          <a:p>
            <a:pPr>
              <a:defRPr/>
            </a:pPr>
            <a:r>
              <a:rPr lang="fa-IR" altLang="zh-CN" smtClean="0"/>
              <a:t>مسعود پادری </a:t>
            </a:r>
            <a:endParaRPr lang="zh-CN" altLang="en-US"/>
          </a:p>
        </p:txBody>
      </p:sp>
      <p:sp>
        <p:nvSpPr>
          <p:cNvPr id="6" name="Slide Number Placeholder 5"/>
          <p:cNvSpPr>
            <a:spLocks noGrp="1"/>
          </p:cNvSpPr>
          <p:nvPr>
            <p:ph type="sldNum" sz="quarter" idx="12"/>
          </p:nvPr>
        </p:nvSpPr>
        <p:spPr/>
        <p:txBody>
          <a:bodyPr/>
          <a:lstStyle>
            <a:lvl1pPr>
              <a:defRPr smtClean="0"/>
            </a:lvl1pPr>
          </a:lstStyle>
          <a:p>
            <a:pPr>
              <a:defRPr/>
            </a:pPr>
            <a:fld id="{8AA1DBF4-4F08-4674-B0B0-0B2D8AAD075D}" type="slidenum">
              <a:rPr lang="zh-CN" altLang="en-US"/>
              <a:pPr>
                <a:defRPr/>
              </a:pPr>
              <a:t>‹#›</a:t>
            </a:fld>
            <a:endParaRPr lang="zh-CN" altLang="en-US"/>
          </a:p>
        </p:txBody>
      </p:sp>
    </p:spTree>
    <p:extLst>
      <p:ext uri="{BB962C8B-B14F-4D97-AF65-F5344CB8AC3E}">
        <p14:creationId xmlns:p14="http://schemas.microsoft.com/office/powerpoint/2010/main" val="394252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pPr>
              <a:defRPr/>
            </a:pPr>
            <a:fld id="{DBE544CD-D0C8-4311-B706-877B9FC04EED}" type="datetime1">
              <a:rPr lang="zh-CN" altLang="en-US" smtClean="0"/>
              <a:t>2016/1/8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64D93DF-5FBC-4FA7-AAC4-63B79FEE525A}" type="slidenum">
              <a:rPr lang="zh-CN" altLang="en-US"/>
              <a:pPr>
                <a:defRPr/>
              </a:pPr>
              <a:t>‹#›</a:t>
            </a:fld>
            <a:endParaRPr lang="zh-CN" altLang="en-US"/>
          </a:p>
        </p:txBody>
      </p:sp>
    </p:spTree>
    <p:extLst>
      <p:ext uri="{BB962C8B-B14F-4D97-AF65-F5344CB8AC3E}">
        <p14:creationId xmlns:p14="http://schemas.microsoft.com/office/powerpoint/2010/main" val="3001213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pPr>
              <a:defRPr/>
            </a:pPr>
            <a:fld id="{03FAFB4B-E078-4996-A549-93B2A946E06D}" type="datetime1">
              <a:rPr lang="zh-CN" altLang="en-US" smtClean="0"/>
              <a:t>2016/1/8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D0A234B5-8624-4014-BCD5-1E569E952143}" type="slidenum">
              <a:rPr lang="zh-CN" altLang="en-US"/>
              <a:pPr>
                <a:defRPr/>
              </a:pPr>
              <a:t>‹#›</a:t>
            </a:fld>
            <a:endParaRPr lang="zh-CN" altLang="en-US"/>
          </a:p>
        </p:txBody>
      </p:sp>
    </p:spTree>
    <p:extLst>
      <p:ext uri="{BB962C8B-B14F-4D97-AF65-F5344CB8AC3E}">
        <p14:creationId xmlns:p14="http://schemas.microsoft.com/office/powerpoint/2010/main" val="4112118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pPr>
              <a:defRPr/>
            </a:pPr>
            <a:fld id="{72A1C390-587A-4CA7-9FCB-EC5D8F8C6E2C}" type="datetime1">
              <a:rPr lang="zh-CN" altLang="en-US" smtClean="0"/>
              <a:t>2016/1/8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63B2E21E-0311-4CD1-86FD-5AC85775099A}" type="slidenum">
              <a:rPr lang="zh-CN" altLang="en-US"/>
              <a:pPr>
                <a:defRPr/>
              </a:pPr>
              <a:t>‹#›</a:t>
            </a:fld>
            <a:endParaRPr lang="zh-CN" altLang="en-US"/>
          </a:p>
        </p:txBody>
      </p:sp>
    </p:spTree>
    <p:extLst>
      <p:ext uri="{BB962C8B-B14F-4D97-AF65-F5344CB8AC3E}">
        <p14:creationId xmlns:p14="http://schemas.microsoft.com/office/powerpoint/2010/main" val="3432245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D93700-6020-4C57-A0CA-48C45B6322C8}" type="datetime1">
              <a:rPr lang="zh-CN" altLang="en-US" smtClean="0"/>
              <a:t>2016/1/8</a:t>
            </a:fld>
            <a:endParaRPr lang="zh-CN" altLang="en-US"/>
          </a:p>
        </p:txBody>
      </p:sp>
      <p:sp>
        <p:nvSpPr>
          <p:cNvPr id="5"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E9437EEE-2FD7-4B69-9F06-7A321C68C6C3}" type="slidenum">
              <a:rPr lang="zh-CN" altLang="en-US"/>
              <a:pPr>
                <a:defRPr/>
              </a:pPr>
              <a:t>‹#›</a:t>
            </a:fld>
            <a:endParaRPr lang="zh-CN" altLang="en-US"/>
          </a:p>
        </p:txBody>
      </p:sp>
    </p:spTree>
    <p:extLst>
      <p:ext uri="{BB962C8B-B14F-4D97-AF65-F5344CB8AC3E}">
        <p14:creationId xmlns:p14="http://schemas.microsoft.com/office/powerpoint/2010/main" val="98967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3"/>
          <p:cNvSpPr>
            <a:spLocks noGrp="1"/>
          </p:cNvSpPr>
          <p:nvPr>
            <p:ph type="dt" sz="half" idx="10"/>
          </p:nvPr>
        </p:nvSpPr>
        <p:spPr/>
        <p:txBody>
          <a:bodyPr/>
          <a:lstStyle>
            <a:lvl1pPr>
              <a:defRPr/>
            </a:lvl1pPr>
          </a:lstStyle>
          <a:p>
            <a:pPr>
              <a:defRPr/>
            </a:pPr>
            <a:fld id="{24B53C52-744F-4541-A69F-49F6E10C9866}" type="datetime1">
              <a:rPr lang="zh-CN" altLang="en-US" smtClean="0"/>
              <a:t>2016/1/8</a:t>
            </a:fld>
            <a:endParaRPr lang="zh-CN" altLang="en-US"/>
          </a:p>
        </p:txBody>
      </p:sp>
      <p:sp>
        <p:nvSpPr>
          <p:cNvPr id="6"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440258A6-A8CC-47D2-B7CA-B1BCBAF9D924}" type="slidenum">
              <a:rPr lang="zh-CN" altLang="en-US"/>
              <a:pPr>
                <a:defRPr/>
              </a:pPr>
              <a:t>‹#›</a:t>
            </a:fld>
            <a:endParaRPr lang="zh-CN" altLang="en-US"/>
          </a:p>
        </p:txBody>
      </p:sp>
    </p:spTree>
    <p:extLst>
      <p:ext uri="{BB962C8B-B14F-4D97-AF65-F5344CB8AC3E}">
        <p14:creationId xmlns:p14="http://schemas.microsoft.com/office/powerpoint/2010/main" val="217907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3"/>
          <p:cNvSpPr>
            <a:spLocks noGrp="1"/>
          </p:cNvSpPr>
          <p:nvPr>
            <p:ph type="dt" sz="half" idx="10"/>
          </p:nvPr>
        </p:nvSpPr>
        <p:spPr/>
        <p:txBody>
          <a:bodyPr/>
          <a:lstStyle>
            <a:lvl1pPr>
              <a:defRPr/>
            </a:lvl1pPr>
          </a:lstStyle>
          <a:p>
            <a:pPr>
              <a:defRPr/>
            </a:pPr>
            <a:fld id="{9814CEDC-CD1D-4F49-AE0C-FFE7BE922AE2}" type="datetime1">
              <a:rPr lang="zh-CN" altLang="en-US" smtClean="0"/>
              <a:t>2016/1/8</a:t>
            </a:fld>
            <a:endParaRPr lang="zh-CN" altLang="en-US"/>
          </a:p>
        </p:txBody>
      </p:sp>
      <p:sp>
        <p:nvSpPr>
          <p:cNvPr id="8"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717FFDE3-E77B-4E71-89FB-A9AFED99EEA9}" type="slidenum">
              <a:rPr lang="zh-CN" altLang="en-US"/>
              <a:pPr>
                <a:defRPr/>
              </a:pPr>
              <a:t>‹#›</a:t>
            </a:fld>
            <a:endParaRPr lang="zh-CN" altLang="en-US"/>
          </a:p>
        </p:txBody>
      </p:sp>
    </p:spTree>
    <p:extLst>
      <p:ext uri="{BB962C8B-B14F-4D97-AF65-F5344CB8AC3E}">
        <p14:creationId xmlns:p14="http://schemas.microsoft.com/office/powerpoint/2010/main" val="610979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3"/>
          <p:cNvSpPr>
            <a:spLocks noGrp="1"/>
          </p:cNvSpPr>
          <p:nvPr>
            <p:ph type="dt" sz="half" idx="10"/>
          </p:nvPr>
        </p:nvSpPr>
        <p:spPr/>
        <p:txBody>
          <a:bodyPr/>
          <a:lstStyle>
            <a:lvl1pPr>
              <a:defRPr/>
            </a:lvl1pPr>
          </a:lstStyle>
          <a:p>
            <a:pPr>
              <a:defRPr/>
            </a:pPr>
            <a:fld id="{40F841BF-570C-49CC-9629-F6633EB725D2}" type="datetime1">
              <a:rPr lang="zh-CN" altLang="en-US" smtClean="0"/>
              <a:t>2016/1/8</a:t>
            </a:fld>
            <a:endParaRPr lang="zh-CN" altLang="en-US"/>
          </a:p>
        </p:txBody>
      </p:sp>
      <p:sp>
        <p:nvSpPr>
          <p:cNvPr id="4"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EFF90568-08C5-48F4-921F-59EE9382F491}" type="slidenum">
              <a:rPr lang="zh-CN" altLang="en-US"/>
              <a:pPr>
                <a:defRPr/>
              </a:pPr>
              <a:t>‹#›</a:t>
            </a:fld>
            <a:endParaRPr lang="zh-CN" altLang="en-US"/>
          </a:p>
        </p:txBody>
      </p:sp>
    </p:spTree>
    <p:extLst>
      <p:ext uri="{BB962C8B-B14F-4D97-AF65-F5344CB8AC3E}">
        <p14:creationId xmlns:p14="http://schemas.microsoft.com/office/powerpoint/2010/main" val="1812336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06A962-BA48-42CC-A036-1BD2FAA28959}" type="datetime1">
              <a:rPr lang="zh-CN" altLang="en-US" smtClean="0"/>
              <a:t>2016/1/8</a:t>
            </a:fld>
            <a:endParaRPr lang="zh-CN" altLang="en-US"/>
          </a:p>
        </p:txBody>
      </p:sp>
      <p:sp>
        <p:nvSpPr>
          <p:cNvPr id="3"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4" name="Slide Number Placeholder 5"/>
          <p:cNvSpPr>
            <a:spLocks noGrp="1"/>
          </p:cNvSpPr>
          <p:nvPr>
            <p:ph type="sldNum" sz="quarter" idx="12"/>
          </p:nvPr>
        </p:nvSpPr>
        <p:spPr/>
        <p:txBody>
          <a:bodyPr/>
          <a:lstStyle>
            <a:lvl1pPr>
              <a:defRPr/>
            </a:lvl1pPr>
          </a:lstStyle>
          <a:p>
            <a:pPr>
              <a:defRPr/>
            </a:pPr>
            <a:fld id="{02E3910E-F434-429E-85BE-942B46B9F006}" type="slidenum">
              <a:rPr lang="zh-CN" altLang="en-US"/>
              <a:pPr>
                <a:defRPr/>
              </a:pPr>
              <a:t>‹#›</a:t>
            </a:fld>
            <a:endParaRPr lang="zh-CN" altLang="en-US"/>
          </a:p>
        </p:txBody>
      </p:sp>
    </p:spTree>
    <p:extLst>
      <p:ext uri="{BB962C8B-B14F-4D97-AF65-F5344CB8AC3E}">
        <p14:creationId xmlns:p14="http://schemas.microsoft.com/office/powerpoint/2010/main" val="3847804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122263-737B-4D8F-918C-5080BB8D14AB}" type="datetime1">
              <a:rPr lang="zh-CN" altLang="en-US" smtClean="0"/>
              <a:t>2016/1/8</a:t>
            </a:fld>
            <a:endParaRPr lang="zh-CN" altLang="en-US"/>
          </a:p>
        </p:txBody>
      </p:sp>
      <p:sp>
        <p:nvSpPr>
          <p:cNvPr id="6"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CE0D47B-9E23-4ACB-9B53-6991BE3CDE28}" type="slidenum">
              <a:rPr lang="zh-CN" altLang="en-US"/>
              <a:pPr>
                <a:defRPr/>
              </a:pPr>
              <a:t>‹#›</a:t>
            </a:fld>
            <a:endParaRPr lang="zh-CN" altLang="en-US"/>
          </a:p>
        </p:txBody>
      </p:sp>
    </p:spTree>
    <p:extLst>
      <p:ext uri="{BB962C8B-B14F-4D97-AF65-F5344CB8AC3E}">
        <p14:creationId xmlns:p14="http://schemas.microsoft.com/office/powerpoint/2010/main" val="3532953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zh-CN" noProof="0" smtClean="0"/>
              <a:t>Click icon to add picture</a:t>
            </a:r>
            <a:endParaRPr lang="zh-CN" alt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9760CE0-0610-46D4-9E04-C18CCA88EF96}" type="datetime1">
              <a:rPr lang="zh-CN" altLang="en-US" smtClean="0"/>
              <a:t>2016/1/8</a:t>
            </a:fld>
            <a:endParaRPr lang="zh-CN" altLang="en-US"/>
          </a:p>
        </p:txBody>
      </p:sp>
      <p:sp>
        <p:nvSpPr>
          <p:cNvPr id="6" name="Footer Placeholder 4"/>
          <p:cNvSpPr>
            <a:spLocks noGrp="1"/>
          </p:cNvSpPr>
          <p:nvPr>
            <p:ph type="ftr" sz="quarter" idx="11"/>
          </p:nvPr>
        </p:nvSpPr>
        <p:spPr/>
        <p:txBody>
          <a:bodyPr/>
          <a:lstStyle>
            <a:lvl1pPr>
              <a:defRPr/>
            </a:lvl1pPr>
          </a:lstStyle>
          <a:p>
            <a:pPr>
              <a:defRPr/>
            </a:pPr>
            <a:r>
              <a:rPr lang="fa-IR" altLang="zh-CN" smtClean="0"/>
              <a:t>مسعود پادری </a:t>
            </a: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B660DCF5-EC27-497D-83E2-026C9F302BB3}" type="slidenum">
              <a:rPr lang="zh-CN" altLang="en-US"/>
              <a:pPr>
                <a:defRPr/>
              </a:pPr>
              <a:t>‹#›</a:t>
            </a:fld>
            <a:endParaRPr lang="zh-CN" altLang="en-US"/>
          </a:p>
        </p:txBody>
      </p:sp>
    </p:spTree>
    <p:extLst>
      <p:ext uri="{BB962C8B-B14F-4D97-AF65-F5344CB8AC3E}">
        <p14:creationId xmlns:p14="http://schemas.microsoft.com/office/powerpoint/2010/main" val="3443189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endParaRPr lang="zh-CN"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10353F78-F960-42E2-ABDA-E31E227385DB}" type="datetime1">
              <a:rPr lang="zh-CN" altLang="en-US" smtClean="0"/>
              <a:t>2016/1/8</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smtClean="0">
                <a:solidFill>
                  <a:srgbClr val="898989"/>
                </a:solidFill>
              </a:defRPr>
            </a:lvl1pPr>
          </a:lstStyle>
          <a:p>
            <a:pPr>
              <a:defRPr/>
            </a:pPr>
            <a:r>
              <a:rPr lang="fa-IR" altLang="zh-CN" smtClean="0"/>
              <a:t>مسعود پادری </a:t>
            </a:r>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9E32BDB6-FC89-45DE-9DF7-39ECD2290F6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ctr" rtl="1" eaLnBrk="1" fontAlgn="base" hangingPunct="1">
        <a:spcBef>
          <a:spcPct val="0"/>
        </a:spcBef>
        <a:spcAft>
          <a:spcPct val="0"/>
        </a:spcAft>
        <a:defRPr sz="4400" kern="1200">
          <a:solidFill>
            <a:srgbClr val="FFC000"/>
          </a:solidFill>
          <a:latin typeface="+mj-lt"/>
          <a:ea typeface="+mj-ea"/>
          <a:cs typeface="+mj-cs"/>
        </a:defRPr>
      </a:lvl1pPr>
      <a:lvl2pPr algn="ctr" rtl="1" eaLnBrk="1" fontAlgn="base" hangingPunct="1">
        <a:spcBef>
          <a:spcPct val="0"/>
        </a:spcBef>
        <a:spcAft>
          <a:spcPct val="0"/>
        </a:spcAft>
        <a:defRPr sz="4400">
          <a:solidFill>
            <a:srgbClr val="FFC000"/>
          </a:solidFill>
          <a:latin typeface="Calibri" panose="020F0502020204030204" pitchFamily="34" charset="0"/>
          <a:ea typeface="宋体" panose="02010600030101010101" pitchFamily="2" charset="-122"/>
        </a:defRPr>
      </a:lvl2pPr>
      <a:lvl3pPr algn="ctr" rtl="1" eaLnBrk="1" fontAlgn="base" hangingPunct="1">
        <a:spcBef>
          <a:spcPct val="0"/>
        </a:spcBef>
        <a:spcAft>
          <a:spcPct val="0"/>
        </a:spcAft>
        <a:defRPr sz="4400">
          <a:solidFill>
            <a:srgbClr val="FFC000"/>
          </a:solidFill>
          <a:latin typeface="Calibri" panose="020F0502020204030204" pitchFamily="34" charset="0"/>
          <a:ea typeface="宋体" panose="02010600030101010101" pitchFamily="2" charset="-122"/>
        </a:defRPr>
      </a:lvl3pPr>
      <a:lvl4pPr algn="ctr" rtl="1" eaLnBrk="1" fontAlgn="base" hangingPunct="1">
        <a:spcBef>
          <a:spcPct val="0"/>
        </a:spcBef>
        <a:spcAft>
          <a:spcPct val="0"/>
        </a:spcAft>
        <a:defRPr sz="4400">
          <a:solidFill>
            <a:srgbClr val="FFC000"/>
          </a:solidFill>
          <a:latin typeface="Calibri" panose="020F0502020204030204" pitchFamily="34" charset="0"/>
          <a:ea typeface="宋体" panose="02010600030101010101" pitchFamily="2" charset="-122"/>
        </a:defRPr>
      </a:lvl4pPr>
      <a:lvl5pPr algn="ctr" rtl="1" eaLnBrk="1" fontAlgn="base" hangingPunct="1">
        <a:spcBef>
          <a:spcPct val="0"/>
        </a:spcBef>
        <a:spcAft>
          <a:spcPct val="0"/>
        </a:spcAft>
        <a:defRPr sz="4400">
          <a:solidFill>
            <a:srgbClr val="FFC000"/>
          </a:solidFill>
          <a:latin typeface="Calibri" panose="020F0502020204030204" pitchFamily="34" charset="0"/>
          <a:ea typeface="宋体" panose="02010600030101010101" pitchFamily="2" charset="-122"/>
        </a:defRPr>
      </a:lvl5pPr>
      <a:lvl6pPr marL="457200" algn="ctr" rtl="1" eaLnBrk="1" fontAlgn="base" hangingPunct="1">
        <a:spcBef>
          <a:spcPct val="0"/>
        </a:spcBef>
        <a:spcAft>
          <a:spcPct val="0"/>
        </a:spcAft>
        <a:defRPr sz="4400">
          <a:solidFill>
            <a:srgbClr val="FFC000"/>
          </a:solidFill>
          <a:latin typeface="Calibri" panose="020F0502020204030204" pitchFamily="34" charset="0"/>
          <a:ea typeface="宋体" panose="02010600030101010101" pitchFamily="2" charset="-122"/>
        </a:defRPr>
      </a:lvl6pPr>
      <a:lvl7pPr marL="914400" algn="ctr" rtl="1" eaLnBrk="1" fontAlgn="base" hangingPunct="1">
        <a:spcBef>
          <a:spcPct val="0"/>
        </a:spcBef>
        <a:spcAft>
          <a:spcPct val="0"/>
        </a:spcAft>
        <a:defRPr sz="4400">
          <a:solidFill>
            <a:srgbClr val="FFC000"/>
          </a:solidFill>
          <a:latin typeface="Calibri" panose="020F0502020204030204" pitchFamily="34" charset="0"/>
          <a:ea typeface="宋体" panose="02010600030101010101" pitchFamily="2" charset="-122"/>
        </a:defRPr>
      </a:lvl7pPr>
      <a:lvl8pPr marL="1371600" algn="ctr" rtl="1" eaLnBrk="1" fontAlgn="base" hangingPunct="1">
        <a:spcBef>
          <a:spcPct val="0"/>
        </a:spcBef>
        <a:spcAft>
          <a:spcPct val="0"/>
        </a:spcAft>
        <a:defRPr sz="4400">
          <a:solidFill>
            <a:srgbClr val="FFC000"/>
          </a:solidFill>
          <a:latin typeface="Calibri" panose="020F0502020204030204" pitchFamily="34" charset="0"/>
          <a:ea typeface="宋体" panose="02010600030101010101" pitchFamily="2" charset="-122"/>
        </a:defRPr>
      </a:lvl8pPr>
      <a:lvl9pPr marL="1828800" algn="ctr" rtl="1" eaLnBrk="1" fontAlgn="base" hangingPunct="1">
        <a:spcBef>
          <a:spcPct val="0"/>
        </a:spcBef>
        <a:spcAft>
          <a:spcPct val="0"/>
        </a:spcAft>
        <a:defRPr sz="4400">
          <a:solidFill>
            <a:srgbClr val="FFC000"/>
          </a:solidFill>
          <a:latin typeface="Calibri" panose="020F0502020204030204" pitchFamily="34" charset="0"/>
          <a:ea typeface="宋体" panose="02010600030101010101" pitchFamily="2" charset="-122"/>
        </a:defRPr>
      </a:lvl9pPr>
    </p:titleStyle>
    <p:bodyStyle>
      <a:lvl1pPr marL="342900" indent="-342900" algn="r" rtl="1" eaLnBrk="1" fontAlgn="base" hangingPunct="1">
        <a:spcBef>
          <a:spcPct val="20000"/>
        </a:spcBef>
        <a:spcAft>
          <a:spcPct val="0"/>
        </a:spcAft>
        <a:buFont typeface="Arial" panose="020B0604020202020204" pitchFamily="34" charset="0"/>
        <a:buChar char="•"/>
        <a:defRPr sz="3200" kern="1200">
          <a:solidFill>
            <a:srgbClr val="E46C0A"/>
          </a:solidFill>
          <a:latin typeface="+mn-lt"/>
          <a:ea typeface="+mn-ea"/>
          <a:cs typeface="+mn-cs"/>
        </a:defRPr>
      </a:lvl1pPr>
      <a:lvl2pPr marL="742950" indent="-285750" algn="r" rtl="1" eaLnBrk="1" fontAlgn="base" hangingPunct="1">
        <a:spcBef>
          <a:spcPct val="20000"/>
        </a:spcBef>
        <a:spcAft>
          <a:spcPct val="0"/>
        </a:spcAft>
        <a:buFont typeface="Arial" panose="020B0604020202020204" pitchFamily="34" charset="0"/>
        <a:buChar char="–"/>
        <a:defRPr sz="2800" kern="1200">
          <a:solidFill>
            <a:srgbClr val="E46C0A"/>
          </a:solidFill>
          <a:latin typeface="+mn-lt"/>
          <a:ea typeface="+mn-ea"/>
          <a:cs typeface="+mn-cs"/>
        </a:defRPr>
      </a:lvl2pPr>
      <a:lvl3pPr marL="1143000" indent="-228600" algn="r" rtl="1" eaLnBrk="1" fontAlgn="base" hangingPunct="1">
        <a:spcBef>
          <a:spcPct val="20000"/>
        </a:spcBef>
        <a:spcAft>
          <a:spcPct val="0"/>
        </a:spcAft>
        <a:buFont typeface="Arial" panose="020B0604020202020204" pitchFamily="34" charset="0"/>
        <a:buChar char="•"/>
        <a:defRPr sz="2400" kern="1200">
          <a:solidFill>
            <a:srgbClr val="E46C0A"/>
          </a:solidFill>
          <a:latin typeface="+mn-lt"/>
          <a:ea typeface="+mn-ea"/>
          <a:cs typeface="+mn-cs"/>
        </a:defRPr>
      </a:lvl3pPr>
      <a:lvl4pPr marL="1600200" indent="-228600" algn="r" rtl="1" eaLnBrk="1" fontAlgn="base" hangingPunct="1">
        <a:spcBef>
          <a:spcPct val="20000"/>
        </a:spcBef>
        <a:spcAft>
          <a:spcPct val="0"/>
        </a:spcAft>
        <a:buFont typeface="Arial" panose="020B0604020202020204" pitchFamily="34" charset="0"/>
        <a:buChar char="–"/>
        <a:defRPr sz="2000" kern="1200">
          <a:solidFill>
            <a:srgbClr val="E46C0A"/>
          </a:solidFill>
          <a:latin typeface="+mn-lt"/>
          <a:ea typeface="+mn-ea"/>
          <a:cs typeface="+mn-cs"/>
        </a:defRPr>
      </a:lvl4pPr>
      <a:lvl5pPr marL="2057400" indent="-228600" algn="r" rtl="1" eaLnBrk="1" fontAlgn="base" hangingPunct="1">
        <a:spcBef>
          <a:spcPct val="20000"/>
        </a:spcBef>
        <a:spcAft>
          <a:spcPct val="0"/>
        </a:spcAft>
        <a:buFont typeface="Arial" panose="020B0604020202020204" pitchFamily="34" charset="0"/>
        <a:buChar char="»"/>
        <a:defRPr sz="2000" kern="1200">
          <a:solidFill>
            <a:srgbClr val="E46C0A"/>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539750" y="260350"/>
            <a:ext cx="7772400" cy="2767013"/>
          </a:xfrm>
        </p:spPr>
        <p:txBody>
          <a:bodyPr/>
          <a:lstStyle/>
          <a:p>
            <a:pPr eaLnBrk="1" hangingPunct="1"/>
            <a:r>
              <a:rPr lang="fa-IR" dirty="0" smtClean="0">
                <a:solidFill>
                  <a:srgbClr val="FF0000"/>
                </a:solidFill>
                <a:ea typeface="宋体" panose="02010600030101010101" pitchFamily="2" charset="-122"/>
              </a:rPr>
              <a:t>بــــــــسم اللّه الــــــــــرحمن الـــــــرحيم</a:t>
            </a:r>
            <a:r>
              <a:rPr lang="fa-IR" dirty="0" smtClean="0">
                <a:solidFill>
                  <a:schemeClr val="accent2"/>
                </a:solidFill>
                <a:ea typeface="宋体" panose="02010600030101010101" pitchFamily="2" charset="-122"/>
              </a:rPr>
              <a:t/>
            </a:r>
            <a:br>
              <a:rPr lang="fa-IR" dirty="0" smtClean="0">
                <a:solidFill>
                  <a:schemeClr val="accent2"/>
                </a:solidFill>
                <a:ea typeface="宋体" panose="02010600030101010101" pitchFamily="2" charset="-122"/>
              </a:rPr>
            </a:br>
            <a:r>
              <a:rPr lang="fa-IR" dirty="0" smtClean="0">
                <a:ea typeface="宋体" panose="02010600030101010101" pitchFamily="2" charset="-122"/>
              </a:rPr>
              <a:t/>
            </a:r>
            <a:br>
              <a:rPr lang="fa-IR" dirty="0" smtClean="0">
                <a:ea typeface="宋体" panose="02010600030101010101" pitchFamily="2" charset="-122"/>
              </a:rPr>
            </a:br>
            <a:r>
              <a:rPr lang="fa-IR" sz="6000" dirty="0" smtClean="0">
                <a:solidFill>
                  <a:srgbClr val="FFFF00"/>
                </a:solidFill>
                <a:ea typeface="宋体" panose="02010600030101010101" pitchFamily="2" charset="-122"/>
                <a:cs typeface="B Jadid" panose="00000700000000000000" pitchFamily="2" charset="-78"/>
              </a:rPr>
              <a:t>اسم</a:t>
            </a:r>
            <a:r>
              <a:rPr lang="fa-IR" sz="6000" dirty="0" smtClean="0">
                <a:ea typeface="宋体" panose="02010600030101010101" pitchFamily="2" charset="-122"/>
                <a:cs typeface="B Jadid" panose="00000700000000000000" pitchFamily="2" charset="-78"/>
              </a:rPr>
              <a:t>	</a:t>
            </a:r>
            <a:br>
              <a:rPr lang="fa-IR" sz="6000" dirty="0" smtClean="0">
                <a:ea typeface="宋体" panose="02010600030101010101" pitchFamily="2" charset="-122"/>
                <a:cs typeface="B Jadid" panose="00000700000000000000" pitchFamily="2" charset="-78"/>
              </a:rPr>
            </a:br>
            <a:endParaRPr lang="zh-CN" altLang="en-US" dirty="0" smtClean="0"/>
          </a:p>
        </p:txBody>
      </p:sp>
      <p:sp>
        <p:nvSpPr>
          <p:cNvPr id="3075" name="Subtitle 2"/>
          <p:cNvSpPr>
            <a:spLocks noGrp="1"/>
          </p:cNvSpPr>
          <p:nvPr>
            <p:ph type="subTitle" idx="1"/>
          </p:nvPr>
        </p:nvSpPr>
        <p:spPr>
          <a:xfrm>
            <a:off x="1403350" y="3027363"/>
            <a:ext cx="6400800" cy="2752725"/>
          </a:xfrm>
        </p:spPr>
        <p:txBody>
          <a:bodyPr/>
          <a:lstStyle/>
          <a:p>
            <a:pPr eaLnBrk="1" hangingPunct="1">
              <a:lnSpc>
                <a:spcPct val="80000"/>
              </a:lnSpc>
            </a:pPr>
            <a:r>
              <a:rPr lang="fa-IR" dirty="0" smtClean="0">
                <a:solidFill>
                  <a:schemeClr val="accent6">
                    <a:lumMod val="60000"/>
                    <a:lumOff val="40000"/>
                  </a:schemeClr>
                </a:solidFill>
                <a:ea typeface="宋体" panose="02010600030101010101" pitchFamily="2" charset="-122"/>
                <a:cs typeface="B Titr" panose="00000700000000000000" pitchFamily="2" charset="-78"/>
              </a:rPr>
              <a:t>تهيّه و تنظيم</a:t>
            </a:r>
            <a:r>
              <a:rPr lang="fa-IR" sz="2800" dirty="0" smtClean="0">
                <a:solidFill>
                  <a:schemeClr val="accent6">
                    <a:lumMod val="60000"/>
                    <a:lumOff val="40000"/>
                  </a:schemeClr>
                </a:solidFill>
                <a:ea typeface="宋体" panose="02010600030101010101" pitchFamily="2" charset="-122"/>
              </a:rPr>
              <a:t> :</a:t>
            </a:r>
            <a:endParaRPr lang="en-US" sz="2800" dirty="0" smtClean="0">
              <a:solidFill>
                <a:schemeClr val="accent6">
                  <a:lumMod val="60000"/>
                  <a:lumOff val="40000"/>
                </a:schemeClr>
              </a:solidFill>
              <a:ea typeface="宋体" panose="02010600030101010101" pitchFamily="2" charset="-122"/>
            </a:endParaRPr>
          </a:p>
          <a:p>
            <a:pPr eaLnBrk="1" hangingPunct="1">
              <a:lnSpc>
                <a:spcPct val="80000"/>
              </a:lnSpc>
            </a:pPr>
            <a:r>
              <a:rPr lang="fa-IR" sz="9600" dirty="0" smtClean="0">
                <a:solidFill>
                  <a:schemeClr val="accent3">
                    <a:lumMod val="60000"/>
                    <a:lumOff val="40000"/>
                  </a:schemeClr>
                </a:solidFill>
                <a:ea typeface="宋体" panose="02010600030101010101" pitchFamily="2" charset="-122"/>
                <a:cs typeface="B Davat" panose="00000400000000000000" pitchFamily="2" charset="-78"/>
              </a:rPr>
              <a:t>مسعود پادری</a:t>
            </a:r>
            <a:endParaRPr lang="en-US" sz="9600" dirty="0" smtClean="0">
              <a:solidFill>
                <a:schemeClr val="accent3">
                  <a:lumMod val="60000"/>
                  <a:lumOff val="40000"/>
                </a:schemeClr>
              </a:solidFill>
              <a:ea typeface="宋体" panose="02010600030101010101" pitchFamily="2" charset="-122"/>
              <a:cs typeface="B Davat" panose="00000400000000000000" pitchFamily="2" charset="-78"/>
            </a:endParaRPr>
          </a:p>
          <a:p>
            <a:pPr eaLnBrk="1" hangingPunct="1"/>
            <a:endParaRPr lang="zh-CN" altLang="en-US" dirty="0" smtClean="0">
              <a:solidFill>
                <a:srgbClr val="E46C0A"/>
              </a:solidFill>
            </a:endParaRPr>
          </a:p>
        </p:txBody>
      </p:sp>
      <p:sp>
        <p:nvSpPr>
          <p:cNvPr id="2" name="Footer Placeholder 1"/>
          <p:cNvSpPr>
            <a:spLocks noGrp="1"/>
          </p:cNvSpPr>
          <p:nvPr>
            <p:ph type="ftr" sz="quarter" idx="11"/>
          </p:nvPr>
        </p:nvSpPr>
        <p:spPr/>
        <p:txBody>
          <a:bodyPr/>
          <a:lstStyle/>
          <a:p>
            <a:pPr>
              <a:defRPr/>
            </a:pPr>
            <a:r>
              <a:rPr lang="fa-IR" altLang="zh-CN" smtClean="0"/>
              <a:t>مسعود پادری </a:t>
            </a:r>
            <a:endParaRPr lang="zh-CN" altLang="en-US"/>
          </a:p>
        </p:txBody>
      </p:sp>
      <p:sp>
        <p:nvSpPr>
          <p:cNvPr id="3" name="Slide Number Placeholder 2"/>
          <p:cNvSpPr>
            <a:spLocks noGrp="1"/>
          </p:cNvSpPr>
          <p:nvPr>
            <p:ph type="sldNum" sz="quarter" idx="12"/>
          </p:nvPr>
        </p:nvSpPr>
        <p:spPr/>
        <p:txBody>
          <a:bodyPr/>
          <a:lstStyle/>
          <a:p>
            <a:pPr>
              <a:defRPr/>
            </a:pPr>
            <a:fld id="{8AA1DBF4-4F08-4674-B0B0-0B2D8AAD075D}" type="slidenum">
              <a:rPr lang="zh-CN" altLang="en-US" smtClean="0"/>
              <a:pPr>
                <a:defRPr/>
              </a:pPr>
              <a:t>1</a:t>
            </a:fld>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856984" cy="461665"/>
          </a:xfrm>
          <a:prstGeom prst="rect">
            <a:avLst/>
          </a:prstGeom>
        </p:spPr>
        <p:txBody>
          <a:bodyPr wrap="square">
            <a:spAutoFit/>
          </a:bodyPr>
          <a:lstStyle/>
          <a:p>
            <a:pPr algn="r"/>
            <a:r>
              <a:rPr lang="fa-IR" sz="2400" dirty="0">
                <a:solidFill>
                  <a:srgbClr val="FFFF00"/>
                </a:solidFill>
                <a:cs typeface="B Titr" panose="00000700000000000000" pitchFamily="2" charset="-78"/>
              </a:rPr>
              <a:t>اسم مشتق </a:t>
            </a:r>
            <a:r>
              <a:rPr lang="fa-IR" sz="2400" dirty="0">
                <a:solidFill>
                  <a:srgbClr val="FF0000"/>
                </a:solidFill>
                <a:cs typeface="B Titr" panose="00000700000000000000" pitchFamily="2" charset="-78"/>
              </a:rPr>
              <a:t>آن است كه در ساختمان آن </a:t>
            </a:r>
            <a:r>
              <a:rPr lang="fa-IR" sz="2400" dirty="0" smtClean="0">
                <a:solidFill>
                  <a:srgbClr val="FF0000"/>
                </a:solidFill>
                <a:cs typeface="B Titr" panose="00000700000000000000" pitchFamily="2" charset="-78"/>
              </a:rPr>
              <a:t> یک معنادار </a:t>
            </a:r>
            <a:r>
              <a:rPr lang="fa-IR" sz="2400" dirty="0">
                <a:solidFill>
                  <a:srgbClr val="FF0000"/>
                </a:solidFill>
                <a:cs typeface="B Titr" panose="00000700000000000000" pitchFamily="2" charset="-78"/>
              </a:rPr>
              <a:t>و </a:t>
            </a:r>
            <a:r>
              <a:rPr lang="fa-IR" sz="2400" dirty="0" smtClean="0">
                <a:solidFill>
                  <a:srgbClr val="FF0000"/>
                </a:solidFill>
                <a:cs typeface="B Titr" panose="00000700000000000000" pitchFamily="2" charset="-78"/>
              </a:rPr>
              <a:t> </a:t>
            </a:r>
            <a:r>
              <a:rPr lang="fa-IR" sz="2400" dirty="0">
                <a:solidFill>
                  <a:srgbClr val="FF0000"/>
                </a:solidFill>
                <a:cs typeface="B Titr" panose="00000700000000000000" pitchFamily="2" charset="-78"/>
              </a:rPr>
              <a:t>يك وند وجود دارد.</a:t>
            </a:r>
          </a:p>
        </p:txBody>
      </p:sp>
      <p:sp>
        <p:nvSpPr>
          <p:cNvPr id="3" name="Rectangle 2"/>
          <p:cNvSpPr/>
          <p:nvPr/>
        </p:nvSpPr>
        <p:spPr>
          <a:xfrm>
            <a:off x="98963" y="750797"/>
            <a:ext cx="8874066" cy="5262979"/>
          </a:xfrm>
          <a:prstGeom prst="rect">
            <a:avLst/>
          </a:prstGeom>
        </p:spPr>
        <p:txBody>
          <a:bodyPr wrap="square">
            <a:spAutoFit/>
          </a:bodyPr>
          <a:lstStyle/>
          <a:p>
            <a:pPr algn="r"/>
            <a:r>
              <a:rPr lang="fa-IR" sz="2400" dirty="0">
                <a:solidFill>
                  <a:srgbClr val="FFFF00"/>
                </a:solidFill>
                <a:cs typeface="B Titr" panose="00000700000000000000" pitchFamily="2" charset="-78"/>
              </a:rPr>
              <a:t>بن مضارع + پسوند«ـِ ش»   </a:t>
            </a:r>
            <a:r>
              <a:rPr lang="fa-IR" sz="2400" dirty="0" smtClean="0">
                <a:solidFill>
                  <a:srgbClr val="FFFF00"/>
                </a:solidFill>
                <a:cs typeface="B Titr" panose="00000700000000000000" pitchFamily="2" charset="-78"/>
              </a:rPr>
              <a:t>                       </a:t>
            </a:r>
            <a:r>
              <a:rPr lang="fa-IR" sz="2400" dirty="0">
                <a:solidFill>
                  <a:srgbClr val="FFFF00"/>
                </a:solidFill>
                <a:cs typeface="B Titr" panose="00000700000000000000" pitchFamily="2" charset="-78"/>
              </a:rPr>
              <a:t>ورزش ، گويش ، روش ، گرايش</a:t>
            </a:r>
          </a:p>
          <a:p>
            <a:pPr algn="r"/>
            <a:r>
              <a:rPr lang="fa-IR" sz="2400" dirty="0">
                <a:solidFill>
                  <a:srgbClr val="FF0000"/>
                </a:solidFill>
                <a:cs typeface="B Titr" panose="00000700000000000000" pitchFamily="2" charset="-78"/>
              </a:rPr>
              <a:t>بن مضارع + پسوند «ـِ(ه/ـه)»       </a:t>
            </a:r>
            <a:r>
              <a:rPr lang="fa-IR" sz="2400" dirty="0" smtClean="0">
                <a:solidFill>
                  <a:srgbClr val="FF0000"/>
                </a:solidFill>
                <a:cs typeface="B Titr" panose="00000700000000000000" pitchFamily="2" charset="-78"/>
              </a:rPr>
              <a:t>          </a:t>
            </a:r>
            <a:r>
              <a:rPr lang="fa-IR" sz="2400" dirty="0">
                <a:solidFill>
                  <a:srgbClr val="FF0000"/>
                </a:solidFill>
                <a:cs typeface="B Titr" panose="00000700000000000000" pitchFamily="2" charset="-78"/>
              </a:rPr>
              <a:t>گريه ، گيره ، پوشه ، خنده</a:t>
            </a:r>
          </a:p>
          <a:p>
            <a:pPr algn="r"/>
            <a:r>
              <a:rPr lang="fa-IR" sz="2400" dirty="0">
                <a:solidFill>
                  <a:srgbClr val="FFFF00"/>
                </a:solidFill>
                <a:cs typeface="B Titr" panose="00000700000000000000" pitchFamily="2" charset="-78"/>
              </a:rPr>
              <a:t>بن ماضي + پسوند « ار »                 </a:t>
            </a:r>
            <a:r>
              <a:rPr lang="fa-IR" sz="2400" dirty="0" smtClean="0">
                <a:solidFill>
                  <a:srgbClr val="FFFF00"/>
                </a:solidFill>
                <a:cs typeface="B Titr" panose="00000700000000000000" pitchFamily="2" charset="-78"/>
              </a:rPr>
              <a:t>             </a:t>
            </a:r>
            <a:r>
              <a:rPr lang="fa-IR" sz="2400" dirty="0">
                <a:solidFill>
                  <a:srgbClr val="FFFF00"/>
                </a:solidFill>
                <a:cs typeface="B Titr" panose="00000700000000000000" pitchFamily="2" charset="-78"/>
              </a:rPr>
              <a:t>ديدار ، كشتار ، رفتار</a:t>
            </a:r>
          </a:p>
          <a:p>
            <a:pPr algn="r"/>
            <a:r>
              <a:rPr lang="fa-IR" sz="2400" dirty="0" smtClean="0">
                <a:solidFill>
                  <a:srgbClr val="FF0000"/>
                </a:solidFill>
                <a:cs typeface="B Titr" panose="00000700000000000000" pitchFamily="2" charset="-78"/>
              </a:rPr>
              <a:t>صفت  </a:t>
            </a:r>
            <a:r>
              <a:rPr lang="fa-IR" sz="2400" dirty="0">
                <a:solidFill>
                  <a:srgbClr val="FF0000"/>
                </a:solidFill>
                <a:cs typeface="B Titr" panose="00000700000000000000" pitchFamily="2" charset="-78"/>
              </a:rPr>
              <a:t>+ پسوند «ـِ(ه/ـه) »          </a:t>
            </a:r>
            <a:r>
              <a:rPr lang="fa-IR" sz="2400" dirty="0" smtClean="0">
                <a:solidFill>
                  <a:srgbClr val="FF0000"/>
                </a:solidFill>
                <a:cs typeface="B Titr" panose="00000700000000000000" pitchFamily="2" charset="-78"/>
              </a:rPr>
              <a:t>              </a:t>
            </a:r>
            <a:r>
              <a:rPr lang="fa-IR" sz="2400" dirty="0">
                <a:solidFill>
                  <a:srgbClr val="FF0000"/>
                </a:solidFill>
                <a:cs typeface="B Titr" panose="00000700000000000000" pitchFamily="2" charset="-78"/>
              </a:rPr>
              <a:t>زرده ، شوره ، سپيده</a:t>
            </a:r>
          </a:p>
          <a:p>
            <a:pPr algn="r"/>
            <a:r>
              <a:rPr lang="fa-IR" sz="2400" dirty="0">
                <a:solidFill>
                  <a:srgbClr val="FFFF00"/>
                </a:solidFill>
                <a:cs typeface="B Titr" panose="00000700000000000000" pitchFamily="2" charset="-78"/>
              </a:rPr>
              <a:t>صفت </a:t>
            </a:r>
            <a:r>
              <a:rPr lang="fa-IR" sz="2400" dirty="0" smtClean="0">
                <a:solidFill>
                  <a:srgbClr val="FFFF00"/>
                </a:solidFill>
                <a:cs typeface="B Titr" panose="00000700000000000000" pitchFamily="2" charset="-78"/>
              </a:rPr>
              <a:t> </a:t>
            </a:r>
            <a:r>
              <a:rPr lang="fa-IR" sz="2400" dirty="0">
                <a:solidFill>
                  <a:srgbClr val="FFFF00"/>
                </a:solidFill>
                <a:cs typeface="B Titr" panose="00000700000000000000" pitchFamily="2" charset="-78"/>
              </a:rPr>
              <a:t>+ پسوند «ـَك </a:t>
            </a:r>
            <a:r>
              <a:rPr lang="fa-IR" sz="2400" dirty="0" smtClean="0">
                <a:solidFill>
                  <a:srgbClr val="FFFF00"/>
                </a:solidFill>
                <a:cs typeface="B Titr" panose="00000700000000000000" pitchFamily="2" charset="-78"/>
              </a:rPr>
              <a:t>                                   زردك </a:t>
            </a:r>
            <a:r>
              <a:rPr lang="fa-IR" sz="2400" dirty="0">
                <a:solidFill>
                  <a:srgbClr val="FFFF00"/>
                </a:solidFill>
                <a:cs typeface="B Titr" panose="00000700000000000000" pitchFamily="2" charset="-78"/>
              </a:rPr>
              <a:t>، سفيدك ، سرخك</a:t>
            </a:r>
          </a:p>
          <a:p>
            <a:pPr algn="r"/>
            <a:r>
              <a:rPr lang="fa-IR" sz="2400" dirty="0">
                <a:cs typeface="B Titr" panose="00000700000000000000" pitchFamily="2" charset="-78"/>
              </a:rPr>
              <a:t>صفت </a:t>
            </a:r>
            <a:r>
              <a:rPr lang="fa-IR" sz="2400" dirty="0" smtClean="0">
                <a:cs typeface="B Titr" panose="00000700000000000000" pitchFamily="2" charset="-78"/>
              </a:rPr>
              <a:t> </a:t>
            </a:r>
            <a:r>
              <a:rPr lang="fa-IR" sz="2400" dirty="0">
                <a:cs typeface="B Titr" panose="00000700000000000000" pitchFamily="2" charset="-78"/>
              </a:rPr>
              <a:t>+ پسوند «</a:t>
            </a:r>
            <a:r>
              <a:rPr lang="fa-IR" sz="2400" dirty="0" smtClean="0">
                <a:cs typeface="B Titr" panose="00000700000000000000" pitchFamily="2" charset="-78"/>
              </a:rPr>
              <a:t>ي»                                     خوبي </a:t>
            </a:r>
            <a:r>
              <a:rPr lang="fa-IR" sz="2400" dirty="0">
                <a:cs typeface="B Titr" panose="00000700000000000000" pitchFamily="2" charset="-78"/>
              </a:rPr>
              <a:t>، بلندي ، </a:t>
            </a:r>
            <a:r>
              <a:rPr lang="fa-IR" sz="2400" dirty="0" smtClean="0">
                <a:cs typeface="B Titr" panose="00000700000000000000" pitchFamily="2" charset="-78"/>
              </a:rPr>
              <a:t>فراواني</a:t>
            </a:r>
            <a:endParaRPr lang="en-US" sz="2400" dirty="0" smtClean="0">
              <a:cs typeface="B Titr" panose="00000700000000000000" pitchFamily="2" charset="-78"/>
            </a:endParaRPr>
          </a:p>
          <a:p>
            <a:pPr algn="r"/>
            <a:r>
              <a:rPr lang="fa-IR" sz="2400" dirty="0">
                <a:solidFill>
                  <a:srgbClr val="FF0000"/>
                </a:solidFill>
                <a:cs typeface="B Titr" panose="00000700000000000000" pitchFamily="2" charset="-78"/>
              </a:rPr>
              <a:t>صفت  + پسوند «ا»                              </a:t>
            </a:r>
            <a:r>
              <a:rPr lang="fa-IR" sz="2400" dirty="0" smtClean="0">
                <a:solidFill>
                  <a:srgbClr val="FF0000"/>
                </a:solidFill>
                <a:cs typeface="B Titr" panose="00000700000000000000" pitchFamily="2" charset="-78"/>
              </a:rPr>
              <a:t>           درازا </a:t>
            </a:r>
            <a:r>
              <a:rPr lang="fa-IR" sz="2400" dirty="0">
                <a:solidFill>
                  <a:srgbClr val="FF0000"/>
                </a:solidFill>
                <a:cs typeface="B Titr" panose="00000700000000000000" pitchFamily="2" charset="-78"/>
              </a:rPr>
              <a:t>، پهنا ، ژرفا ، گرما</a:t>
            </a:r>
          </a:p>
          <a:p>
            <a:pPr algn="r"/>
            <a:r>
              <a:rPr lang="fa-IR" sz="2400" dirty="0">
                <a:solidFill>
                  <a:srgbClr val="FFFF00"/>
                </a:solidFill>
                <a:cs typeface="B Titr" panose="00000700000000000000" pitchFamily="2" charset="-78"/>
              </a:rPr>
              <a:t>صفت شمارشي + پسوند « ه/ ـه »         </a:t>
            </a:r>
            <a:r>
              <a:rPr lang="fa-IR" sz="2400" dirty="0" smtClean="0">
                <a:solidFill>
                  <a:srgbClr val="FFFF00"/>
                </a:solidFill>
                <a:cs typeface="B Titr" panose="00000700000000000000" pitchFamily="2" charset="-78"/>
              </a:rPr>
              <a:t>     </a:t>
            </a:r>
            <a:r>
              <a:rPr lang="fa-IR" sz="2400" dirty="0">
                <a:solidFill>
                  <a:srgbClr val="FFFF00"/>
                </a:solidFill>
                <a:cs typeface="B Titr" panose="00000700000000000000" pitchFamily="2" charset="-78"/>
              </a:rPr>
              <a:t>پنجه ، هفته ، دهه </a:t>
            </a:r>
            <a:r>
              <a:rPr lang="fa-IR" sz="2400" dirty="0" smtClean="0">
                <a:solidFill>
                  <a:srgbClr val="FFFF00"/>
                </a:solidFill>
                <a:cs typeface="B Titr" panose="00000700000000000000" pitchFamily="2" charset="-78"/>
              </a:rPr>
              <a:t>، </a:t>
            </a:r>
            <a:r>
              <a:rPr lang="fa-IR" sz="2400" dirty="0">
                <a:solidFill>
                  <a:srgbClr val="FFFF00"/>
                </a:solidFill>
                <a:cs typeface="B Titr" panose="00000700000000000000" pitchFamily="2" charset="-78"/>
              </a:rPr>
              <a:t>هزاره</a:t>
            </a:r>
          </a:p>
          <a:p>
            <a:pPr algn="r"/>
            <a:r>
              <a:rPr lang="fa-IR" sz="2400" dirty="0">
                <a:cs typeface="B Titr" panose="00000700000000000000" pitchFamily="2" charset="-78"/>
              </a:rPr>
              <a:t>اسم + پسوند «ـِ(ه/ ـه »                         </a:t>
            </a:r>
            <a:r>
              <a:rPr lang="fa-IR" sz="2400" dirty="0" smtClean="0">
                <a:cs typeface="B Titr" panose="00000700000000000000" pitchFamily="2" charset="-78"/>
              </a:rPr>
              <a:t>  </a:t>
            </a:r>
            <a:r>
              <a:rPr lang="fa-IR" sz="2400" dirty="0">
                <a:cs typeface="B Titr" panose="00000700000000000000" pitchFamily="2" charset="-78"/>
              </a:rPr>
              <a:t>ريشه ، ساقه ، دماغه ، گردنه</a:t>
            </a:r>
          </a:p>
          <a:p>
            <a:pPr algn="r"/>
            <a:r>
              <a:rPr lang="fa-IR" sz="2400" dirty="0" smtClean="0">
                <a:solidFill>
                  <a:schemeClr val="bg1">
                    <a:lumMod val="95000"/>
                  </a:schemeClr>
                </a:solidFill>
                <a:cs typeface="B Titr" panose="00000700000000000000" pitchFamily="2" charset="-78"/>
              </a:rPr>
              <a:t>اسم </a:t>
            </a:r>
            <a:r>
              <a:rPr lang="fa-IR" sz="2400" dirty="0">
                <a:solidFill>
                  <a:schemeClr val="bg1">
                    <a:lumMod val="95000"/>
                  </a:schemeClr>
                </a:solidFill>
                <a:cs typeface="B Titr" panose="00000700000000000000" pitchFamily="2" charset="-78"/>
              </a:rPr>
              <a:t>+ پسوند « گاه »                                     تعميرگاه ، فرودگاه ، دادگاه</a:t>
            </a:r>
          </a:p>
          <a:p>
            <a:pPr algn="r"/>
            <a:r>
              <a:rPr lang="fa-IR" sz="2400" dirty="0">
                <a:solidFill>
                  <a:srgbClr val="FF0000"/>
                </a:solidFill>
                <a:cs typeface="B Titr" panose="00000700000000000000" pitchFamily="2" charset="-78"/>
              </a:rPr>
              <a:t>اسم + </a:t>
            </a:r>
            <a:r>
              <a:rPr lang="fa-IR" sz="2400" dirty="0" smtClean="0">
                <a:solidFill>
                  <a:srgbClr val="FF0000"/>
                </a:solidFill>
                <a:cs typeface="B Titr" panose="00000700000000000000" pitchFamily="2" charset="-78"/>
              </a:rPr>
              <a:t>پسوند                                                    آهنگر ،مسگر</a:t>
            </a:r>
          </a:p>
          <a:p>
            <a:pPr algn="r"/>
            <a:r>
              <a:rPr lang="fa-IR" sz="2400" dirty="0" smtClean="0">
                <a:solidFill>
                  <a:srgbClr val="FF0000"/>
                </a:solidFill>
                <a:cs typeface="B Titr" panose="00000700000000000000" pitchFamily="2" charset="-78"/>
              </a:rPr>
              <a:t> </a:t>
            </a:r>
            <a:r>
              <a:rPr lang="en-US" sz="2400" dirty="0" smtClean="0">
                <a:solidFill>
                  <a:schemeClr val="accent5">
                    <a:lumMod val="20000"/>
                    <a:lumOff val="80000"/>
                  </a:schemeClr>
                </a:solidFill>
                <a:cs typeface="B Titr" panose="00000700000000000000" pitchFamily="2" charset="-78"/>
              </a:rPr>
              <a:t>        </a:t>
            </a:r>
          </a:p>
          <a:p>
            <a:pPr algn="r"/>
            <a:r>
              <a:rPr lang="fa-IR" sz="2400" dirty="0" smtClean="0">
                <a:solidFill>
                  <a:srgbClr val="FFC000"/>
                </a:solidFill>
                <a:cs typeface="B Titr" panose="00000700000000000000" pitchFamily="2" charset="-78"/>
              </a:rPr>
              <a:t>( </a:t>
            </a:r>
            <a:r>
              <a:rPr lang="fa-IR" sz="2400" dirty="0">
                <a:solidFill>
                  <a:srgbClr val="FFC000"/>
                </a:solidFill>
                <a:cs typeface="B Titr" panose="00000700000000000000" pitchFamily="2" charset="-78"/>
              </a:rPr>
              <a:t>اين وند ، پس از واژه هاي پايان به ه / ـه به شكل « گي » در مي آيد : </a:t>
            </a:r>
            <a:endParaRPr lang="fa-IR" sz="2400" dirty="0" smtClean="0">
              <a:solidFill>
                <a:srgbClr val="FFC000"/>
              </a:solidFill>
              <a:cs typeface="B Titr" panose="00000700000000000000" pitchFamily="2" charset="-78"/>
            </a:endParaRPr>
          </a:p>
          <a:p>
            <a:pPr algn="r"/>
            <a:r>
              <a:rPr lang="fa-IR" sz="2400" dirty="0" smtClean="0">
                <a:solidFill>
                  <a:srgbClr val="FFC000"/>
                </a:solidFill>
                <a:cs typeface="B Titr" panose="00000700000000000000" pitchFamily="2" charset="-78"/>
              </a:rPr>
              <a:t>  </a:t>
            </a:r>
            <a:r>
              <a:rPr lang="fa-IR" sz="2400" dirty="0">
                <a:solidFill>
                  <a:srgbClr val="FFC000"/>
                </a:solidFill>
                <a:cs typeface="B Titr" panose="00000700000000000000" pitchFamily="2" charset="-78"/>
              </a:rPr>
              <a:t>زنده        زندگي </a:t>
            </a:r>
            <a:r>
              <a:rPr lang="fa-IR" sz="2400" dirty="0" smtClean="0">
                <a:solidFill>
                  <a:srgbClr val="FFC000"/>
                </a:solidFill>
                <a:cs typeface="B Titr" panose="00000700000000000000" pitchFamily="2" charset="-78"/>
              </a:rPr>
              <a:t>                      شرمنده         </a:t>
            </a:r>
            <a:r>
              <a:rPr lang="fa-IR" sz="2400" dirty="0">
                <a:solidFill>
                  <a:srgbClr val="FFC000"/>
                </a:solidFill>
                <a:cs typeface="B Titr" panose="00000700000000000000" pitchFamily="2" charset="-78"/>
              </a:rPr>
              <a:t>شرمندگي </a:t>
            </a:r>
            <a:r>
              <a:rPr lang="fa-IR" sz="2400" dirty="0" smtClean="0">
                <a:solidFill>
                  <a:schemeClr val="accent6">
                    <a:lumMod val="20000"/>
                    <a:lumOff val="80000"/>
                  </a:schemeClr>
                </a:solidFill>
                <a:cs typeface="B Titr" panose="00000700000000000000" pitchFamily="2" charset="-78"/>
              </a:rPr>
              <a:t>)</a:t>
            </a:r>
            <a:endParaRPr lang="fa-IR" sz="2400" dirty="0">
              <a:solidFill>
                <a:schemeClr val="accent6">
                  <a:lumMod val="20000"/>
                  <a:lumOff val="80000"/>
                </a:schemeClr>
              </a:solidFill>
              <a:cs typeface="B Titr" panose="00000700000000000000" pitchFamily="2" charset="-78"/>
            </a:endParaRPr>
          </a:p>
        </p:txBody>
      </p:sp>
      <p:sp>
        <p:nvSpPr>
          <p:cNvPr id="4" name="Footer Placeholder 3"/>
          <p:cNvSpPr>
            <a:spLocks noGrp="1"/>
          </p:cNvSpPr>
          <p:nvPr>
            <p:ph type="ftr" sz="quarter" idx="11"/>
          </p:nvPr>
        </p:nvSpPr>
        <p:spPr/>
        <p:txBody>
          <a:bodyPr/>
          <a:lstStyle/>
          <a:p>
            <a:pPr>
              <a:defRPr/>
            </a:pPr>
            <a:r>
              <a:rPr lang="fa-IR" altLang="zh-CN" smtClean="0"/>
              <a:t>مسعود پادری </a:t>
            </a:r>
            <a:endParaRPr lang="zh-CN" altLang="en-US"/>
          </a:p>
        </p:txBody>
      </p:sp>
      <p:sp>
        <p:nvSpPr>
          <p:cNvPr id="5" name="Slide Number Placeholder 4"/>
          <p:cNvSpPr>
            <a:spLocks noGrp="1"/>
          </p:cNvSpPr>
          <p:nvPr>
            <p:ph type="sldNum" sz="quarter" idx="12"/>
          </p:nvPr>
        </p:nvSpPr>
        <p:spPr/>
        <p:txBody>
          <a:bodyPr/>
          <a:lstStyle/>
          <a:p>
            <a:pPr>
              <a:defRPr/>
            </a:pPr>
            <a:fld id="{02E3910E-F434-429E-85BE-942B46B9F006}" type="slidenum">
              <a:rPr lang="zh-CN" altLang="en-US" smtClean="0"/>
              <a:pPr>
                <a:defRPr/>
              </a:pPr>
              <a:t>10</a:t>
            </a:fld>
            <a:endParaRPr lang="zh-CN" altLang="en-US"/>
          </a:p>
        </p:txBody>
      </p:sp>
    </p:spTree>
    <p:extLst>
      <p:ext uri="{BB962C8B-B14F-4D97-AF65-F5344CB8AC3E}">
        <p14:creationId xmlns:p14="http://schemas.microsoft.com/office/powerpoint/2010/main" val="208279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8" dur="500"/>
                                        <p:tgtEl>
                                          <p:spTgt spid="3">
                                            <p:txEl>
                                              <p:pRg st="3" end="3"/>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1" dur="500"/>
                                        <p:tgtEl>
                                          <p:spTgt spid="3">
                                            <p:txEl>
                                              <p:pRg st="4" end="4"/>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ipe(down)">
                                      <p:cBhvr>
                                        <p:cTn id="39" dur="500"/>
                                        <p:tgtEl>
                                          <p:spTgt spid="3">
                                            <p:txEl>
                                              <p:pRg st="6" end="6"/>
                                            </p:txEl>
                                          </p:spTgt>
                                        </p:tgtEl>
                                      </p:cBhvr>
                                    </p:animEffect>
                                  </p:childTnLst>
                                </p:cTn>
                              </p:par>
                              <p:par>
                                <p:cTn id="40" presetID="22" presetClass="entr" presetSubtype="4"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par>
                                <p:cTn id="43" presetID="2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wipe(down)">
                                      <p:cBhvr>
                                        <p:cTn id="45" dur="500"/>
                                        <p:tgtEl>
                                          <p:spTgt spid="3">
                                            <p:txEl>
                                              <p:pRg st="8" end="8"/>
                                            </p:txEl>
                                          </p:spTgt>
                                        </p:tgtEl>
                                      </p:cBhvr>
                                    </p:animEffect>
                                  </p:childTnLst>
                                </p:cTn>
                              </p:par>
                              <p:par>
                                <p:cTn id="46" presetID="22" presetClass="entr" presetSubtype="4" fill="hold" nodeType="with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wipe(down)">
                                      <p:cBhvr>
                                        <p:cTn id="48" dur="500"/>
                                        <p:tgtEl>
                                          <p:spTgt spid="3">
                                            <p:txEl>
                                              <p:pRg st="9" end="9"/>
                                            </p:txEl>
                                          </p:spTgt>
                                        </p:tgtEl>
                                      </p:cBhvr>
                                    </p:animEffect>
                                  </p:childTnLst>
                                </p:cTn>
                              </p:par>
                              <p:par>
                                <p:cTn id="49" presetID="2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wipe(down)">
                                      <p:cBhvr>
                                        <p:cTn id="51" dur="500"/>
                                        <p:tgtEl>
                                          <p:spTgt spid="3">
                                            <p:txEl>
                                              <p:pRg st="10" end="10"/>
                                            </p:txEl>
                                          </p:spTgt>
                                        </p:tgtEl>
                                      </p:cBhvr>
                                    </p:animEffect>
                                  </p:childTnLst>
                                </p:cTn>
                              </p:par>
                              <p:par>
                                <p:cTn id="52" presetID="22" presetClass="entr" presetSubtype="4" fill="hold" nodeType="with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Effect transition="in" filter="wipe(down)">
                                      <p:cBhvr>
                                        <p:cTn id="54" dur="500"/>
                                        <p:tgtEl>
                                          <p:spTgt spid="3">
                                            <p:txEl>
                                              <p:pRg st="11" end="1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45" presetClass="entr" presetSubtype="0" fill="hold"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fade">
                                      <p:cBhvr>
                                        <p:cTn id="59" dur="2000"/>
                                        <p:tgtEl>
                                          <p:spTgt spid="3">
                                            <p:txEl>
                                              <p:pRg st="12" end="12"/>
                                            </p:txEl>
                                          </p:spTgt>
                                        </p:tgtEl>
                                      </p:cBhvr>
                                    </p:animEffect>
                                    <p:anim calcmode="lin" valueType="num">
                                      <p:cBhvr>
                                        <p:cTn id="60" dur="2000" fill="hold"/>
                                        <p:tgtEl>
                                          <p:spTgt spid="3">
                                            <p:txEl>
                                              <p:pRg st="12" end="12"/>
                                            </p:txEl>
                                          </p:spTgt>
                                        </p:tgtEl>
                                        <p:attrNameLst>
                                          <p:attrName>ppt_w</p:attrName>
                                        </p:attrNameLst>
                                      </p:cBhvr>
                                      <p:tavLst>
                                        <p:tav tm="0" fmla="#ppt_w*sin(2.5*pi*$)">
                                          <p:val>
                                            <p:fltVal val="0"/>
                                          </p:val>
                                        </p:tav>
                                        <p:tav tm="100000">
                                          <p:val>
                                            <p:fltVal val="1"/>
                                          </p:val>
                                        </p:tav>
                                      </p:tavLst>
                                    </p:anim>
                                    <p:anim calcmode="lin" valueType="num">
                                      <p:cBhvr>
                                        <p:cTn id="61" dur="2000" fill="hold"/>
                                        <p:tgtEl>
                                          <p:spTgt spid="3">
                                            <p:txEl>
                                              <p:pRg st="12" end="12"/>
                                            </p:txEl>
                                          </p:spTgt>
                                        </p:tgtEl>
                                        <p:attrNameLst>
                                          <p:attrName>ppt_h</p:attrName>
                                        </p:attrNameLst>
                                      </p:cBhvr>
                                      <p:tavLst>
                                        <p:tav tm="0">
                                          <p:val>
                                            <p:strVal val="#ppt_h"/>
                                          </p:val>
                                        </p:tav>
                                        <p:tav tm="100000">
                                          <p:val>
                                            <p:strVal val="#ppt_h"/>
                                          </p:val>
                                        </p:tav>
                                      </p:tavLst>
                                    </p:anim>
                                  </p:childTnLst>
                                </p:cTn>
                              </p:par>
                              <p:par>
                                <p:cTn id="62" presetID="45" presetClass="entr" presetSubtype="0" fill="hold" nodeType="withEffect">
                                  <p:stCondLst>
                                    <p:cond delay="0"/>
                                  </p:stCondLst>
                                  <p:childTnLst>
                                    <p:set>
                                      <p:cBhvr>
                                        <p:cTn id="63" dur="1" fill="hold">
                                          <p:stCondLst>
                                            <p:cond delay="0"/>
                                          </p:stCondLst>
                                        </p:cTn>
                                        <p:tgtEl>
                                          <p:spTgt spid="3">
                                            <p:txEl>
                                              <p:pRg st="13" end="13"/>
                                            </p:txEl>
                                          </p:spTgt>
                                        </p:tgtEl>
                                        <p:attrNameLst>
                                          <p:attrName>style.visibility</p:attrName>
                                        </p:attrNameLst>
                                      </p:cBhvr>
                                      <p:to>
                                        <p:strVal val="visible"/>
                                      </p:to>
                                    </p:set>
                                    <p:animEffect transition="in" filter="fade">
                                      <p:cBhvr>
                                        <p:cTn id="64" dur="2000"/>
                                        <p:tgtEl>
                                          <p:spTgt spid="3">
                                            <p:txEl>
                                              <p:pRg st="13" end="13"/>
                                            </p:txEl>
                                          </p:spTgt>
                                        </p:tgtEl>
                                      </p:cBhvr>
                                    </p:animEffect>
                                    <p:anim calcmode="lin" valueType="num">
                                      <p:cBhvr>
                                        <p:cTn id="65" dur="2000" fill="hold"/>
                                        <p:tgtEl>
                                          <p:spTgt spid="3">
                                            <p:txEl>
                                              <p:pRg st="13" end="13"/>
                                            </p:txEl>
                                          </p:spTgt>
                                        </p:tgtEl>
                                        <p:attrNameLst>
                                          <p:attrName>ppt_w</p:attrName>
                                        </p:attrNameLst>
                                      </p:cBhvr>
                                      <p:tavLst>
                                        <p:tav tm="0" fmla="#ppt_w*sin(2.5*pi*$)">
                                          <p:val>
                                            <p:fltVal val="0"/>
                                          </p:val>
                                        </p:tav>
                                        <p:tav tm="100000">
                                          <p:val>
                                            <p:fltVal val="1"/>
                                          </p:val>
                                        </p:tav>
                                      </p:tavLst>
                                    </p:anim>
                                    <p:anim calcmode="lin" valueType="num">
                                      <p:cBhvr>
                                        <p:cTn id="66" dur="2000" fill="hold"/>
                                        <p:tgtEl>
                                          <p:spTgt spid="3">
                                            <p:txEl>
                                              <p:pRg st="13" end="1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532440" cy="461665"/>
          </a:xfrm>
          <a:prstGeom prst="rect">
            <a:avLst/>
          </a:prstGeom>
        </p:spPr>
        <p:txBody>
          <a:bodyPr wrap="square">
            <a:spAutoFit/>
          </a:bodyPr>
          <a:lstStyle/>
          <a:p>
            <a:pPr algn="r"/>
            <a:r>
              <a:rPr lang="fa-IR" sz="2400" dirty="0">
                <a:solidFill>
                  <a:srgbClr val="FF0000"/>
                </a:solidFill>
                <a:cs typeface="B Titr" panose="00000700000000000000" pitchFamily="2" charset="-78"/>
              </a:rPr>
              <a:t>اسم مشتق – مركب : </a:t>
            </a:r>
            <a:r>
              <a:rPr lang="fa-IR" sz="2400" dirty="0" smtClean="0">
                <a:solidFill>
                  <a:srgbClr val="FFFF00"/>
                </a:solidFill>
                <a:cs typeface="B Titr" panose="00000700000000000000" pitchFamily="2" charset="-78"/>
              </a:rPr>
              <a:t>ترکیبی از  </a:t>
            </a:r>
            <a:r>
              <a:rPr lang="fa-IR" sz="2400" dirty="0">
                <a:solidFill>
                  <a:srgbClr val="FFFF00"/>
                </a:solidFill>
                <a:cs typeface="B Titr" panose="00000700000000000000" pitchFamily="2" charset="-78"/>
              </a:rPr>
              <a:t>مركب باشد و هم وند داشته باشد . </a:t>
            </a:r>
          </a:p>
        </p:txBody>
      </p:sp>
      <p:sp>
        <p:nvSpPr>
          <p:cNvPr id="4" name="Rectangle 3"/>
          <p:cNvSpPr/>
          <p:nvPr/>
        </p:nvSpPr>
        <p:spPr>
          <a:xfrm>
            <a:off x="1115616" y="1412776"/>
            <a:ext cx="7334447" cy="1938992"/>
          </a:xfrm>
          <a:prstGeom prst="rect">
            <a:avLst/>
          </a:prstGeom>
        </p:spPr>
        <p:txBody>
          <a:bodyPr wrap="square">
            <a:spAutoFit/>
          </a:bodyPr>
          <a:lstStyle/>
          <a:p>
            <a:pPr algn="r"/>
            <a:r>
              <a:rPr lang="fa-IR" sz="2400" dirty="0">
                <a:solidFill>
                  <a:schemeClr val="accent6">
                    <a:lumMod val="40000"/>
                    <a:lumOff val="60000"/>
                  </a:schemeClr>
                </a:solidFill>
                <a:cs typeface="B Titr" panose="00000700000000000000" pitchFamily="2" charset="-78"/>
              </a:rPr>
              <a:t>عقد كنان ، آينه بندان ، شيريني </a:t>
            </a:r>
            <a:r>
              <a:rPr lang="fa-IR" sz="2400" dirty="0" smtClean="0">
                <a:solidFill>
                  <a:schemeClr val="accent6">
                    <a:lumMod val="40000"/>
                    <a:lumOff val="60000"/>
                  </a:schemeClr>
                </a:solidFill>
                <a:cs typeface="B Titr" panose="00000700000000000000" pitchFamily="2" charset="-78"/>
              </a:rPr>
              <a:t>خوران</a:t>
            </a:r>
          </a:p>
          <a:p>
            <a:pPr algn="r"/>
            <a:endParaRPr lang="fa-IR" sz="2400" dirty="0" smtClean="0">
              <a:solidFill>
                <a:schemeClr val="accent6">
                  <a:lumMod val="40000"/>
                  <a:lumOff val="60000"/>
                </a:schemeClr>
              </a:solidFill>
              <a:cs typeface="B Titr" panose="00000700000000000000" pitchFamily="2" charset="-78"/>
            </a:endParaRPr>
          </a:p>
          <a:p>
            <a:pPr algn="r"/>
            <a:r>
              <a:rPr lang="fa-IR" sz="2400" dirty="0">
                <a:solidFill>
                  <a:schemeClr val="accent6">
                    <a:lumMod val="40000"/>
                    <a:lumOff val="60000"/>
                  </a:schemeClr>
                </a:solidFill>
                <a:cs typeface="B Titr" panose="00000700000000000000" pitchFamily="2" charset="-78"/>
              </a:rPr>
              <a:t>جست و جو  ، دوخت و دوز ، ريخت و </a:t>
            </a:r>
            <a:r>
              <a:rPr lang="fa-IR" sz="2400" dirty="0" smtClean="0">
                <a:solidFill>
                  <a:schemeClr val="accent6">
                    <a:lumMod val="40000"/>
                    <a:lumOff val="60000"/>
                  </a:schemeClr>
                </a:solidFill>
                <a:cs typeface="B Titr" panose="00000700000000000000" pitchFamily="2" charset="-78"/>
              </a:rPr>
              <a:t>پاش</a:t>
            </a:r>
          </a:p>
          <a:p>
            <a:pPr algn="r"/>
            <a:endParaRPr lang="fa-IR" sz="2400" dirty="0">
              <a:solidFill>
                <a:schemeClr val="accent6">
                  <a:lumMod val="40000"/>
                  <a:lumOff val="60000"/>
                </a:schemeClr>
              </a:solidFill>
              <a:cs typeface="B Titr" panose="00000700000000000000" pitchFamily="2" charset="-78"/>
            </a:endParaRPr>
          </a:p>
          <a:p>
            <a:pPr algn="r"/>
            <a:r>
              <a:rPr lang="fa-IR" sz="2400" dirty="0" smtClean="0">
                <a:solidFill>
                  <a:schemeClr val="accent6">
                    <a:lumMod val="40000"/>
                    <a:lumOff val="60000"/>
                  </a:schemeClr>
                </a:solidFill>
                <a:cs typeface="B Titr" panose="00000700000000000000" pitchFamily="2" charset="-78"/>
              </a:rPr>
              <a:t>کارگردان ، فیلم نامه نویس </a:t>
            </a:r>
            <a:endParaRPr lang="fa-IR" sz="2400" dirty="0">
              <a:solidFill>
                <a:schemeClr val="accent6">
                  <a:lumMod val="40000"/>
                  <a:lumOff val="60000"/>
                </a:schemeClr>
              </a:solidFill>
              <a:cs typeface="B Titr" panose="00000700000000000000" pitchFamily="2" charset="-78"/>
            </a:endParaRPr>
          </a:p>
        </p:txBody>
      </p:sp>
      <p:sp>
        <p:nvSpPr>
          <p:cNvPr id="3" name="Footer Placeholder 2"/>
          <p:cNvSpPr>
            <a:spLocks noGrp="1"/>
          </p:cNvSpPr>
          <p:nvPr>
            <p:ph type="ftr" sz="quarter" idx="11"/>
          </p:nvPr>
        </p:nvSpPr>
        <p:spPr/>
        <p:txBody>
          <a:bodyPr/>
          <a:lstStyle/>
          <a:p>
            <a:pPr>
              <a:defRPr/>
            </a:pPr>
            <a:r>
              <a:rPr lang="fa-IR" altLang="zh-CN" smtClean="0"/>
              <a:t>مسعود پادری </a:t>
            </a:r>
            <a:endParaRPr lang="zh-CN" altLang="en-US"/>
          </a:p>
        </p:txBody>
      </p:sp>
      <p:sp>
        <p:nvSpPr>
          <p:cNvPr id="5" name="Slide Number Placeholder 4"/>
          <p:cNvSpPr>
            <a:spLocks noGrp="1"/>
          </p:cNvSpPr>
          <p:nvPr>
            <p:ph type="sldNum" sz="quarter" idx="12"/>
          </p:nvPr>
        </p:nvSpPr>
        <p:spPr/>
        <p:txBody>
          <a:bodyPr/>
          <a:lstStyle/>
          <a:p>
            <a:pPr>
              <a:defRPr/>
            </a:pPr>
            <a:fld id="{02E3910E-F434-429E-85BE-942B46B9F006}" type="slidenum">
              <a:rPr lang="zh-CN" altLang="en-US" smtClean="0"/>
              <a:pPr>
                <a:defRPr/>
              </a:pPr>
              <a:t>11</a:t>
            </a:fld>
            <a:endParaRPr lang="zh-CN" altLang="en-US"/>
          </a:p>
        </p:txBody>
      </p:sp>
    </p:spTree>
    <p:extLst>
      <p:ext uri="{BB962C8B-B14F-4D97-AF65-F5344CB8AC3E}">
        <p14:creationId xmlns:p14="http://schemas.microsoft.com/office/powerpoint/2010/main" val="39793422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0130" y="692696"/>
            <a:ext cx="8532440" cy="461665"/>
          </a:xfrm>
          <a:prstGeom prst="rect">
            <a:avLst/>
          </a:prstGeom>
          <a:solidFill>
            <a:schemeClr val="accent5">
              <a:lumMod val="20000"/>
              <a:lumOff val="80000"/>
            </a:schemeClr>
          </a:solidFill>
        </p:spPr>
        <p:txBody>
          <a:bodyPr wrap="square">
            <a:spAutoFit/>
          </a:bodyPr>
          <a:lstStyle/>
          <a:p>
            <a:pPr algn="r"/>
            <a:r>
              <a:rPr lang="fa-IR" sz="2400" b="1" dirty="0">
                <a:cs typeface="B Titr" panose="00000700000000000000" pitchFamily="2" charset="-78"/>
              </a:rPr>
              <a:t>1-اسم عام: اسمي‌ را گویند که شامل همه افراد هم‌جنس باشد</a:t>
            </a:r>
            <a:r>
              <a:rPr lang="fa-IR" sz="2400" b="1" dirty="0" smtClean="0">
                <a:cs typeface="B Titr" panose="00000700000000000000" pitchFamily="2" charset="-78"/>
              </a:rPr>
              <a:t>:    مرد  ، </a:t>
            </a:r>
            <a:r>
              <a:rPr lang="fa-IR" sz="2400" b="1" dirty="0">
                <a:cs typeface="B Titr" panose="00000700000000000000" pitchFamily="2" charset="-78"/>
              </a:rPr>
              <a:t>شهر </a:t>
            </a:r>
            <a:endParaRPr lang="fa-IR" sz="2400" dirty="0">
              <a:solidFill>
                <a:srgbClr val="FFFF00"/>
              </a:solidFill>
              <a:cs typeface="B Titr" panose="00000700000000000000" pitchFamily="2" charset="-78"/>
            </a:endParaRPr>
          </a:p>
        </p:txBody>
      </p:sp>
      <p:sp>
        <p:nvSpPr>
          <p:cNvPr id="5" name="Rectangle 4"/>
          <p:cNvSpPr/>
          <p:nvPr/>
        </p:nvSpPr>
        <p:spPr>
          <a:xfrm>
            <a:off x="338480" y="1772816"/>
            <a:ext cx="8654090" cy="461665"/>
          </a:xfrm>
          <a:prstGeom prst="rect">
            <a:avLst/>
          </a:prstGeom>
          <a:solidFill>
            <a:srgbClr val="FFFF00"/>
          </a:solidFill>
        </p:spPr>
        <p:txBody>
          <a:bodyPr wrap="square">
            <a:spAutoFit/>
          </a:bodyPr>
          <a:lstStyle/>
          <a:p>
            <a:pPr algn="r"/>
            <a:r>
              <a:rPr lang="fa-IR" sz="2400" b="1" dirty="0">
                <a:solidFill>
                  <a:schemeClr val="accent2">
                    <a:lumMod val="75000"/>
                  </a:schemeClr>
                </a:solidFill>
                <a:cs typeface="B Titr" panose="00000700000000000000" pitchFamily="2" charset="-78"/>
              </a:rPr>
              <a:t>2-اسم خاص: اسمي ‌که بر فرد یا افرادی مخصوص و معینی دلالت کند: </a:t>
            </a:r>
            <a:r>
              <a:rPr lang="fa-IR" sz="2400" b="1" dirty="0" smtClean="0">
                <a:solidFill>
                  <a:schemeClr val="accent2">
                    <a:lumMod val="75000"/>
                  </a:schemeClr>
                </a:solidFill>
                <a:cs typeface="B Titr" panose="00000700000000000000" pitchFamily="2" charset="-78"/>
              </a:rPr>
              <a:t>مشهد</a:t>
            </a:r>
            <a:endParaRPr lang="fa-IR" sz="2400" dirty="0" smtClean="0">
              <a:solidFill>
                <a:schemeClr val="accent2">
                  <a:lumMod val="75000"/>
                </a:schemeClr>
              </a:solidFill>
              <a:cs typeface="B Titr" panose="00000700000000000000" pitchFamily="2" charset="-78"/>
            </a:endParaRPr>
          </a:p>
        </p:txBody>
      </p:sp>
      <p:sp>
        <p:nvSpPr>
          <p:cNvPr id="6" name="Rectangle 5"/>
          <p:cNvSpPr/>
          <p:nvPr/>
        </p:nvSpPr>
        <p:spPr>
          <a:xfrm>
            <a:off x="899592" y="2852936"/>
            <a:ext cx="7894496" cy="2369880"/>
          </a:xfrm>
          <a:prstGeom prst="rect">
            <a:avLst/>
          </a:prstGeom>
          <a:solidFill>
            <a:srgbClr val="00B050"/>
          </a:solidFill>
        </p:spPr>
        <p:txBody>
          <a:bodyPr wrap="square">
            <a:spAutoFit/>
          </a:bodyPr>
          <a:lstStyle/>
          <a:p>
            <a:pPr algn="r"/>
            <a:r>
              <a:rPr lang="fa-IR" sz="2400" dirty="0" smtClean="0">
                <a:solidFill>
                  <a:srgbClr val="FF0000"/>
                </a:solidFill>
                <a:cs typeface="B Titr" panose="00000700000000000000" pitchFamily="2" charset="-78"/>
              </a:rPr>
              <a:t>اسامي‌خاص چهار دسته‌اند:</a:t>
            </a:r>
          </a:p>
          <a:p>
            <a:pPr algn="r"/>
            <a:r>
              <a:rPr lang="fa-IR" sz="2400" dirty="0" smtClean="0">
                <a:cs typeface="B Titr" panose="00000700000000000000" pitchFamily="2" charset="-78"/>
              </a:rPr>
              <a:t>1- اسم خاص انسان‌ها: علی، سعید </a:t>
            </a:r>
          </a:p>
          <a:p>
            <a:pPr algn="r"/>
            <a:r>
              <a:rPr lang="fa-IR" sz="2400" dirty="0" smtClean="0">
                <a:cs typeface="B Titr" panose="00000700000000000000" pitchFamily="2" charset="-78"/>
              </a:rPr>
              <a:t>2-اسم خاص مکان‌ها: البرز، شیروان </a:t>
            </a:r>
          </a:p>
          <a:p>
            <a:pPr algn="r"/>
            <a:r>
              <a:rPr lang="fa-IR" sz="2400" dirty="0" smtClean="0">
                <a:cs typeface="B Titr" panose="00000700000000000000" pitchFamily="2" charset="-78"/>
              </a:rPr>
              <a:t>3-اسم چیزهایی که بیش از یکی نیستند: قرآن، اوستا </a:t>
            </a:r>
          </a:p>
          <a:p>
            <a:pPr algn="r"/>
            <a:r>
              <a:rPr lang="fa-IR" sz="2400" dirty="0" smtClean="0">
                <a:cs typeface="B Titr" panose="00000700000000000000" pitchFamily="2" charset="-78"/>
              </a:rPr>
              <a:t>4-اسمي‌که بر برخی چیزهای خاص مي‌گذارند: رخش </a:t>
            </a:r>
          </a:p>
          <a:p>
            <a:pPr algn="ctr"/>
            <a:r>
              <a:rPr lang="fa-IR" sz="2800" dirty="0" smtClean="0">
                <a:solidFill>
                  <a:schemeClr val="accent2">
                    <a:lumMod val="50000"/>
                  </a:schemeClr>
                </a:solidFill>
                <a:cs typeface="B Titr" panose="00000700000000000000" pitchFamily="2" charset="-78"/>
              </a:rPr>
              <a:t>سایر اسم‌ها عام هستند   </a:t>
            </a:r>
            <a:endParaRPr lang="fa-IR" sz="2800" dirty="0">
              <a:solidFill>
                <a:schemeClr val="accent2">
                  <a:lumMod val="50000"/>
                </a:schemeClr>
              </a:solidFill>
              <a:cs typeface="B Titr" panose="00000700000000000000" pitchFamily="2" charset="-78"/>
            </a:endParaRPr>
          </a:p>
        </p:txBody>
      </p:sp>
      <p:sp>
        <p:nvSpPr>
          <p:cNvPr id="2" name="Footer Placeholder 1"/>
          <p:cNvSpPr>
            <a:spLocks noGrp="1"/>
          </p:cNvSpPr>
          <p:nvPr>
            <p:ph type="ftr" sz="quarter" idx="11"/>
          </p:nvPr>
        </p:nvSpPr>
        <p:spPr/>
        <p:txBody>
          <a:bodyPr/>
          <a:lstStyle/>
          <a:p>
            <a:pPr>
              <a:defRPr/>
            </a:pPr>
            <a:r>
              <a:rPr lang="fa-IR" altLang="zh-CN" smtClean="0"/>
              <a:t>مسعود پادری </a:t>
            </a:r>
            <a:endParaRPr lang="zh-CN" altLang="en-US"/>
          </a:p>
        </p:txBody>
      </p:sp>
      <p:sp>
        <p:nvSpPr>
          <p:cNvPr id="3" name="Slide Number Placeholder 2"/>
          <p:cNvSpPr>
            <a:spLocks noGrp="1"/>
          </p:cNvSpPr>
          <p:nvPr>
            <p:ph type="sldNum" sz="quarter" idx="12"/>
          </p:nvPr>
        </p:nvSpPr>
        <p:spPr/>
        <p:txBody>
          <a:bodyPr/>
          <a:lstStyle/>
          <a:p>
            <a:pPr>
              <a:defRPr/>
            </a:pPr>
            <a:fld id="{02E3910E-F434-429E-85BE-942B46B9F006}" type="slidenum">
              <a:rPr lang="zh-CN" altLang="en-US" smtClean="0"/>
              <a:pPr>
                <a:defRPr/>
              </a:pPr>
              <a:t>12</a:t>
            </a:fld>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3528" y="332656"/>
            <a:ext cx="8604448" cy="1303354"/>
          </a:xfrm>
          <a:prstGeom prst="rect">
            <a:avLst/>
          </a:prstGeom>
        </p:spPr>
      </p:pic>
      <p:pic>
        <p:nvPicPr>
          <p:cNvPr id="3" name="Picture 2"/>
          <p:cNvPicPr>
            <a:picLocks noChangeAspect="1"/>
          </p:cNvPicPr>
          <p:nvPr/>
        </p:nvPicPr>
        <p:blipFill>
          <a:blip r:embed="rId3"/>
          <a:stretch>
            <a:fillRect/>
          </a:stretch>
        </p:blipFill>
        <p:spPr>
          <a:xfrm>
            <a:off x="221414" y="2708920"/>
            <a:ext cx="8808675" cy="1408988"/>
          </a:xfrm>
          <a:prstGeom prst="rect">
            <a:avLst/>
          </a:prstGeom>
        </p:spPr>
      </p:pic>
      <p:sp>
        <p:nvSpPr>
          <p:cNvPr id="4" name="Footer Placeholder 3"/>
          <p:cNvSpPr>
            <a:spLocks noGrp="1"/>
          </p:cNvSpPr>
          <p:nvPr>
            <p:ph type="ftr" sz="quarter" idx="11"/>
          </p:nvPr>
        </p:nvSpPr>
        <p:spPr/>
        <p:txBody>
          <a:bodyPr/>
          <a:lstStyle/>
          <a:p>
            <a:pPr>
              <a:defRPr/>
            </a:pPr>
            <a:r>
              <a:rPr lang="fa-IR" altLang="zh-CN" b="1" dirty="0" smtClean="0">
                <a:solidFill>
                  <a:schemeClr val="tx1"/>
                </a:solidFill>
              </a:rPr>
              <a:t>مسعود پادری </a:t>
            </a:r>
            <a:endParaRPr lang="zh-CN" altLang="en-US" b="1" dirty="0">
              <a:solidFill>
                <a:schemeClr val="tx1"/>
              </a:solidFill>
            </a:endParaRPr>
          </a:p>
        </p:txBody>
      </p:sp>
      <p:sp>
        <p:nvSpPr>
          <p:cNvPr id="5" name="Slide Number Placeholder 4"/>
          <p:cNvSpPr>
            <a:spLocks noGrp="1"/>
          </p:cNvSpPr>
          <p:nvPr>
            <p:ph type="sldNum" sz="quarter" idx="12"/>
          </p:nvPr>
        </p:nvSpPr>
        <p:spPr/>
        <p:txBody>
          <a:bodyPr/>
          <a:lstStyle/>
          <a:p>
            <a:pPr>
              <a:defRPr/>
            </a:pPr>
            <a:fld id="{02E3910E-F434-429E-85BE-942B46B9F006}" type="slidenum">
              <a:rPr lang="zh-CN" altLang="en-US" smtClean="0"/>
              <a:pPr>
                <a:defRPr/>
              </a:pPr>
              <a:t>13</a:t>
            </a:fld>
            <a:endParaRPr lang="zh-CN" altLang="en-US"/>
          </a:p>
        </p:txBody>
      </p:sp>
    </p:spTree>
    <p:extLst>
      <p:ext uri="{BB962C8B-B14F-4D97-AF65-F5344CB8AC3E}">
        <p14:creationId xmlns:p14="http://schemas.microsoft.com/office/powerpoint/2010/main" val="296852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620688"/>
            <a:ext cx="8554714" cy="1938992"/>
          </a:xfrm>
          <a:prstGeom prst="rect">
            <a:avLst/>
          </a:prstGeom>
          <a:solidFill>
            <a:schemeClr val="accent4">
              <a:lumMod val="20000"/>
              <a:lumOff val="80000"/>
            </a:schemeClr>
          </a:solidFill>
        </p:spPr>
        <p:txBody>
          <a:bodyPr wrap="square">
            <a:spAutoFit/>
          </a:bodyPr>
          <a:lstStyle/>
          <a:p>
            <a:pPr algn="r"/>
            <a:r>
              <a:rPr lang="fa-IR" sz="2400" dirty="0" smtClean="0">
                <a:cs typeface="B Titr" panose="00000700000000000000" pitchFamily="2" charset="-78"/>
              </a:rPr>
              <a:t>معرفه : </a:t>
            </a:r>
            <a:r>
              <a:rPr lang="fa-IR" sz="2400" dirty="0" smtClean="0">
                <a:solidFill>
                  <a:srgbClr val="FF0000"/>
                </a:solidFill>
                <a:cs typeface="B Titr" panose="00000700000000000000" pitchFamily="2" charset="-78"/>
              </a:rPr>
              <a:t>اسمی است که در نزد مخاطب ، معلوم ومعین باشد .</a:t>
            </a:r>
          </a:p>
          <a:p>
            <a:pPr algn="r"/>
            <a:endParaRPr lang="fa-IR" sz="2400" dirty="0" smtClean="0">
              <a:solidFill>
                <a:srgbClr val="FF0000"/>
              </a:solidFill>
              <a:cs typeface="B Titr" panose="00000700000000000000" pitchFamily="2" charset="-78"/>
            </a:endParaRPr>
          </a:p>
          <a:p>
            <a:pPr algn="r"/>
            <a:r>
              <a:rPr lang="fa-IR" sz="2400" dirty="0" smtClean="0">
                <a:cs typeface="B Titr" panose="00000700000000000000" pitchFamily="2" charset="-78"/>
              </a:rPr>
              <a:t> مثلا  : " عاقبت خانه را فروختم و دکان ها را خریدم .</a:t>
            </a:r>
          </a:p>
          <a:p>
            <a:pPr algn="r"/>
            <a:r>
              <a:rPr lang="fa-IR" sz="2400" dirty="0" smtClean="0">
                <a:cs typeface="B Titr" panose="00000700000000000000" pitchFamily="2" charset="-78"/>
              </a:rPr>
              <a:t> </a:t>
            </a:r>
          </a:p>
          <a:p>
            <a:pPr algn="r"/>
            <a:r>
              <a:rPr lang="fa-IR" sz="2400" dirty="0" smtClean="0">
                <a:cs typeface="B Titr" panose="00000700000000000000" pitchFamily="2" charset="-78"/>
              </a:rPr>
              <a:t>"  مقصود  خانه و دکان هایی است که شما از آنها اطلاع دارید .</a:t>
            </a:r>
            <a:endParaRPr lang="fa-IR" sz="2400" dirty="0">
              <a:cs typeface="B Titr" panose="00000700000000000000" pitchFamily="2" charset="-78"/>
            </a:endParaRPr>
          </a:p>
        </p:txBody>
      </p:sp>
      <p:sp>
        <p:nvSpPr>
          <p:cNvPr id="5" name="Rectangle 4"/>
          <p:cNvSpPr/>
          <p:nvPr/>
        </p:nvSpPr>
        <p:spPr>
          <a:xfrm>
            <a:off x="971600" y="3140968"/>
            <a:ext cx="7906642" cy="1944216"/>
          </a:xfrm>
          <a:prstGeom prst="rect">
            <a:avLst/>
          </a:prstGeom>
          <a:solidFill>
            <a:schemeClr val="accent3">
              <a:lumMod val="60000"/>
              <a:lumOff val="40000"/>
            </a:schemeClr>
          </a:solidFill>
        </p:spPr>
        <p:txBody>
          <a:bodyPr wrap="square">
            <a:spAutoFit/>
          </a:bodyPr>
          <a:lstStyle/>
          <a:p>
            <a:pPr algn="r"/>
            <a:r>
              <a:rPr lang="fa-IR" sz="2400" dirty="0" smtClean="0">
                <a:cs typeface="B Titr" panose="00000700000000000000" pitchFamily="2" charset="-78"/>
              </a:rPr>
              <a:t>نکره : </a:t>
            </a:r>
            <a:r>
              <a:rPr lang="fa-IR" sz="2400" dirty="0" smtClean="0">
                <a:solidFill>
                  <a:srgbClr val="FF0000"/>
                </a:solidFill>
                <a:cs typeface="B Titr" panose="00000700000000000000" pitchFamily="2" charset="-78"/>
              </a:rPr>
              <a:t>اسمی است که در نزد مخاطب ، معلوم و معین نیست ،</a:t>
            </a:r>
          </a:p>
          <a:p>
            <a:pPr algn="r"/>
            <a:r>
              <a:rPr lang="fa-IR" sz="2400" dirty="0" smtClean="0">
                <a:solidFill>
                  <a:srgbClr val="FF0000"/>
                </a:solidFill>
                <a:cs typeface="B Titr" panose="00000700000000000000" pitchFamily="2" charset="-78"/>
              </a:rPr>
              <a:t> </a:t>
            </a:r>
          </a:p>
          <a:p>
            <a:pPr algn="r"/>
            <a:r>
              <a:rPr lang="fa-IR" sz="2400" dirty="0" smtClean="0">
                <a:cs typeface="B Titr" panose="00000700000000000000" pitchFamily="2" charset="-78"/>
              </a:rPr>
              <a:t>" مردی را دیدم "  " دوستی را دیدم «</a:t>
            </a:r>
          </a:p>
          <a:p>
            <a:pPr algn="r"/>
            <a:endParaRPr lang="fa-IR" sz="2400" dirty="0" smtClean="0">
              <a:cs typeface="B Titr" panose="00000700000000000000" pitchFamily="2" charset="-78"/>
            </a:endParaRPr>
          </a:p>
          <a:p>
            <a:pPr algn="r"/>
            <a:r>
              <a:rPr lang="fa-IR" sz="2400" dirty="0" smtClean="0">
                <a:cs typeface="B Titr" panose="00000700000000000000" pitchFamily="2" charset="-78"/>
              </a:rPr>
              <a:t> مردی و دوستی برای شنونده معین و مشخص نیست</a:t>
            </a:r>
            <a:endParaRPr lang="fa-IR" sz="2400" dirty="0">
              <a:cs typeface="B Titr" panose="00000700000000000000" pitchFamily="2" charset="-78"/>
            </a:endParaRPr>
          </a:p>
        </p:txBody>
      </p:sp>
      <p:sp>
        <p:nvSpPr>
          <p:cNvPr id="2" name="Footer Placeholder 1"/>
          <p:cNvSpPr>
            <a:spLocks noGrp="1"/>
          </p:cNvSpPr>
          <p:nvPr>
            <p:ph type="ftr" sz="quarter" idx="11"/>
          </p:nvPr>
        </p:nvSpPr>
        <p:spPr/>
        <p:txBody>
          <a:bodyPr/>
          <a:lstStyle/>
          <a:p>
            <a:pPr>
              <a:defRPr/>
            </a:pPr>
            <a:r>
              <a:rPr lang="fa-IR" altLang="zh-CN" b="1" dirty="0" smtClean="0">
                <a:solidFill>
                  <a:schemeClr val="tx1"/>
                </a:solidFill>
              </a:rPr>
              <a:t>مسعود پادری </a:t>
            </a:r>
            <a:endParaRPr lang="zh-CN" altLang="en-US" b="1" dirty="0">
              <a:solidFill>
                <a:schemeClr val="tx1"/>
              </a:solidFill>
            </a:endParaRPr>
          </a:p>
        </p:txBody>
      </p:sp>
      <p:sp>
        <p:nvSpPr>
          <p:cNvPr id="3" name="Slide Number Placeholder 2"/>
          <p:cNvSpPr>
            <a:spLocks noGrp="1"/>
          </p:cNvSpPr>
          <p:nvPr>
            <p:ph type="sldNum" sz="quarter" idx="12"/>
          </p:nvPr>
        </p:nvSpPr>
        <p:spPr/>
        <p:txBody>
          <a:bodyPr/>
          <a:lstStyle/>
          <a:p>
            <a:pPr>
              <a:defRPr/>
            </a:pPr>
            <a:fld id="{02E3910E-F434-429E-85BE-942B46B9F006}" type="slidenum">
              <a:rPr lang="zh-CN" altLang="en-US" smtClean="0"/>
              <a:pPr>
                <a:defRPr/>
              </a:pPr>
              <a:t>14</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07704" y="4509120"/>
            <a:ext cx="5760640" cy="1143000"/>
          </a:xfrm>
        </p:spPr>
        <p:txBody>
          <a:bodyPr/>
          <a:lstStyle/>
          <a:p>
            <a:r>
              <a:rPr lang="fa-IR" dirty="0" smtClean="0"/>
              <a:t>خدا نگه دارشما</a:t>
            </a:r>
            <a:endParaRPr lang="fa-IR" dirty="0"/>
          </a:p>
        </p:txBody>
      </p:sp>
      <p:sp>
        <p:nvSpPr>
          <p:cNvPr id="2" name="Footer Placeholder 1"/>
          <p:cNvSpPr>
            <a:spLocks noGrp="1"/>
          </p:cNvSpPr>
          <p:nvPr>
            <p:ph type="ftr" sz="quarter" idx="11"/>
          </p:nvPr>
        </p:nvSpPr>
        <p:spPr/>
        <p:txBody>
          <a:bodyPr/>
          <a:lstStyle/>
          <a:p>
            <a:pPr>
              <a:defRPr/>
            </a:pPr>
            <a:r>
              <a:rPr lang="fa-IR" altLang="zh-CN" smtClean="0"/>
              <a:t>مسعود پادری </a:t>
            </a:r>
            <a:endParaRPr lang="zh-CN" altLang="en-US"/>
          </a:p>
        </p:txBody>
      </p:sp>
      <p:sp>
        <p:nvSpPr>
          <p:cNvPr id="3" name="Slide Number Placeholder 2"/>
          <p:cNvSpPr>
            <a:spLocks noGrp="1"/>
          </p:cNvSpPr>
          <p:nvPr>
            <p:ph type="sldNum" sz="quarter" idx="12"/>
          </p:nvPr>
        </p:nvSpPr>
        <p:spPr/>
        <p:txBody>
          <a:bodyPr/>
          <a:lstStyle/>
          <a:p>
            <a:pPr>
              <a:defRPr/>
            </a:pPr>
            <a:fld id="{02E3910E-F434-429E-85BE-942B46B9F006}" type="slidenum">
              <a:rPr lang="zh-CN" altLang="en-US" smtClean="0"/>
              <a:pPr>
                <a:defRPr/>
              </a:pPr>
              <a:t>15</a:t>
            </a:fld>
            <a:endParaRPr lang="zh-CN" alt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188640"/>
            <a:ext cx="8075240" cy="4149080"/>
          </a:xfrm>
          <a:prstGeom prst="rect">
            <a:avLst/>
          </a:prstGeom>
        </p:spPr>
      </p:pic>
    </p:spTree>
    <p:extLst>
      <p:ext uri="{BB962C8B-B14F-4D97-AF65-F5344CB8AC3E}">
        <p14:creationId xmlns:p14="http://schemas.microsoft.com/office/powerpoint/2010/main" val="2587852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3539430"/>
          </a:xfrm>
          <a:prstGeom prst="rect">
            <a:avLst/>
          </a:prstGeom>
        </p:spPr>
        <p:txBody>
          <a:bodyPr wrap="square">
            <a:spAutoFit/>
          </a:bodyPr>
          <a:lstStyle/>
          <a:p>
            <a:pPr algn="r"/>
            <a:r>
              <a:rPr lang="fa-IR" sz="2800" dirty="0" smtClean="0">
                <a:solidFill>
                  <a:srgbClr val="FF0000"/>
                </a:solidFill>
                <a:cs typeface="B Titr" panose="00000700000000000000" pitchFamily="2" charset="-78"/>
              </a:rPr>
              <a:t>* تعریف اسم : </a:t>
            </a:r>
          </a:p>
          <a:p>
            <a:pPr algn="r"/>
            <a:r>
              <a:rPr lang="fa-IR" sz="2800" dirty="0" smtClean="0">
                <a:solidFill>
                  <a:srgbClr val="FFFF00"/>
                </a:solidFill>
                <a:cs typeface="B Titr" panose="00000700000000000000" pitchFamily="2" charset="-78"/>
              </a:rPr>
              <a:t> اسم کلمه ای است که برای نامیدن کسی ،چیزی یا حیوانی و. </a:t>
            </a:r>
            <a:r>
              <a:rPr lang="fa-IR" sz="2800" dirty="0">
                <a:solidFill>
                  <a:srgbClr val="FFFF00"/>
                </a:solidFill>
                <a:cs typeface="B Titr" panose="00000700000000000000" pitchFamily="2" charset="-78"/>
              </a:rPr>
              <a:t> </a:t>
            </a:r>
            <a:r>
              <a:rPr lang="fa-IR" sz="2800" dirty="0" smtClean="0">
                <a:solidFill>
                  <a:srgbClr val="FFFF00"/>
                </a:solidFill>
                <a:cs typeface="B Titr" panose="00000700000000000000" pitchFamily="2" charset="-78"/>
              </a:rPr>
              <a:t>.  .</a:t>
            </a:r>
          </a:p>
          <a:p>
            <a:pPr algn="r"/>
            <a:r>
              <a:rPr lang="fa-IR" sz="2800" dirty="0" smtClean="0">
                <a:solidFill>
                  <a:srgbClr val="FFFF00"/>
                </a:solidFill>
                <a:cs typeface="B Titr" panose="00000700000000000000" pitchFamily="2" charset="-78"/>
              </a:rPr>
              <a:t>مثال :</a:t>
            </a:r>
            <a:endParaRPr lang="en-US" sz="2800" dirty="0" smtClean="0">
              <a:solidFill>
                <a:srgbClr val="FFFF00"/>
              </a:solidFill>
              <a:cs typeface="B Titr" panose="00000700000000000000" pitchFamily="2" charset="-78"/>
            </a:endParaRPr>
          </a:p>
          <a:p>
            <a:pPr algn="r"/>
            <a:r>
              <a:rPr lang="fa-IR" sz="2800" dirty="0" smtClean="0">
                <a:solidFill>
                  <a:srgbClr val="FFFF00"/>
                </a:solidFill>
                <a:cs typeface="B Titr" panose="00000700000000000000" pitchFamily="2" charset="-78"/>
              </a:rPr>
              <a:t>( نامی برای انسان ) مریم ، پدر ، مادر ، استاد ، خواهر ،  ... </a:t>
            </a:r>
          </a:p>
          <a:p>
            <a:pPr algn="r"/>
            <a:endParaRPr lang="fa-IR" sz="2800" dirty="0">
              <a:solidFill>
                <a:srgbClr val="FFFF00"/>
              </a:solidFill>
              <a:cs typeface="B Titr" panose="00000700000000000000" pitchFamily="2" charset="-78"/>
            </a:endParaRPr>
          </a:p>
          <a:p>
            <a:pPr algn="r"/>
            <a:r>
              <a:rPr lang="fa-IR" sz="2800" dirty="0" smtClean="0">
                <a:solidFill>
                  <a:schemeClr val="accent5">
                    <a:lumMod val="40000"/>
                    <a:lumOff val="60000"/>
                  </a:schemeClr>
                </a:solidFill>
                <a:cs typeface="B Titr" panose="00000700000000000000" pitchFamily="2" charset="-78"/>
              </a:rPr>
              <a:t>( نامی برا ی اشیا ) چوب ، میز، شیشه ، فرش ، کتاب ، دفتر ،  ...</a:t>
            </a:r>
            <a:r>
              <a:rPr lang="fa-IR" sz="2800" dirty="0" smtClean="0">
                <a:solidFill>
                  <a:srgbClr val="FFFF00"/>
                </a:solidFill>
                <a:cs typeface="B Titr" panose="00000700000000000000" pitchFamily="2" charset="-78"/>
              </a:rPr>
              <a:t> </a:t>
            </a:r>
          </a:p>
          <a:p>
            <a:pPr algn="r"/>
            <a:endParaRPr lang="fa-IR" sz="2800" dirty="0">
              <a:solidFill>
                <a:srgbClr val="FFFF00"/>
              </a:solidFill>
              <a:cs typeface="B Titr" panose="00000700000000000000" pitchFamily="2" charset="-78"/>
            </a:endParaRPr>
          </a:p>
          <a:p>
            <a:pPr algn="r"/>
            <a:r>
              <a:rPr lang="fa-IR" sz="2800" dirty="0" smtClean="0">
                <a:solidFill>
                  <a:srgbClr val="FFFF00"/>
                </a:solidFill>
                <a:cs typeface="B Titr" panose="00000700000000000000" pitchFamily="2" charset="-78"/>
              </a:rPr>
              <a:t>( نامی برای حیوان ) شیر ، مار ، سگ ، گوسفند ، مرغابی ، روباه  و ... </a:t>
            </a:r>
            <a:endParaRPr lang="fa-IR" sz="2800" dirty="0">
              <a:solidFill>
                <a:srgbClr val="FFFF00"/>
              </a:solidFill>
              <a:cs typeface="B Titr" panose="00000700000000000000" pitchFamily="2" charset="-78"/>
            </a:endParaRPr>
          </a:p>
        </p:txBody>
      </p:sp>
      <p:sp>
        <p:nvSpPr>
          <p:cNvPr id="3" name="Footer Placeholder 2"/>
          <p:cNvSpPr>
            <a:spLocks noGrp="1"/>
          </p:cNvSpPr>
          <p:nvPr>
            <p:ph type="ftr" sz="quarter" idx="11"/>
          </p:nvPr>
        </p:nvSpPr>
        <p:spPr/>
        <p:txBody>
          <a:bodyPr/>
          <a:lstStyle/>
          <a:p>
            <a:pPr>
              <a:defRPr/>
            </a:pPr>
            <a:r>
              <a:rPr lang="fa-IR" altLang="zh-CN" sz="1400" b="1" dirty="0" smtClean="0">
                <a:solidFill>
                  <a:schemeClr val="tx1"/>
                </a:solidFill>
              </a:rPr>
              <a:t>مسعود پادری </a:t>
            </a:r>
            <a:endParaRPr lang="zh-CN" altLang="en-US" sz="1400" b="1" dirty="0">
              <a:solidFill>
                <a:schemeClr val="tx1"/>
              </a:solidFill>
            </a:endParaRPr>
          </a:p>
        </p:txBody>
      </p:sp>
      <p:sp>
        <p:nvSpPr>
          <p:cNvPr id="4" name="Slide Number Placeholder 3"/>
          <p:cNvSpPr>
            <a:spLocks noGrp="1"/>
          </p:cNvSpPr>
          <p:nvPr>
            <p:ph type="sldNum" sz="quarter" idx="12"/>
          </p:nvPr>
        </p:nvSpPr>
        <p:spPr/>
        <p:txBody>
          <a:bodyPr/>
          <a:lstStyle/>
          <a:p>
            <a:pPr>
              <a:defRPr/>
            </a:pPr>
            <a:fld id="{02E3910E-F434-429E-85BE-942B46B9F006}" type="slidenum">
              <a:rPr lang="zh-CN" altLang="en-US" smtClean="0"/>
              <a:pPr>
                <a:defRPr/>
              </a:pPr>
              <a:t>2</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 calcmode="lin" valueType="num">
                                      <p:cBhvr>
                                        <p:cTn id="39"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 calcmode="lin" valueType="num">
                                      <p:cBhvr>
                                        <p:cTn id="47"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640960" cy="4832092"/>
          </a:xfrm>
          <a:prstGeom prst="rect">
            <a:avLst/>
          </a:prstGeom>
        </p:spPr>
        <p:txBody>
          <a:bodyPr wrap="square">
            <a:spAutoFit/>
          </a:bodyPr>
          <a:lstStyle/>
          <a:p>
            <a:pPr algn="r"/>
            <a:r>
              <a:rPr lang="fa-IR" sz="2800" dirty="0" smtClean="0">
                <a:solidFill>
                  <a:srgbClr val="FF0000"/>
                </a:solidFill>
                <a:cs typeface="B Titr" panose="00000700000000000000" pitchFamily="2" charset="-78"/>
              </a:rPr>
              <a:t>چند نکته طلایی :</a:t>
            </a:r>
          </a:p>
          <a:p>
            <a:pPr algn="r"/>
            <a:r>
              <a:rPr lang="fa-IR" sz="2800" dirty="0" smtClean="0">
                <a:solidFill>
                  <a:srgbClr val="FFFF00"/>
                </a:solidFill>
                <a:cs typeface="B Titr" panose="00000700000000000000" pitchFamily="2" charset="-78"/>
              </a:rPr>
              <a:t>1-  بعضی از اسم ها بین اسم انسان و اسم بعضی از حیوا نات مشترک هستند.</a:t>
            </a:r>
          </a:p>
          <a:p>
            <a:pPr algn="r"/>
            <a:r>
              <a:rPr lang="fa-IR" sz="2800" dirty="0" smtClean="0">
                <a:solidFill>
                  <a:srgbClr val="FFFF00"/>
                </a:solidFill>
                <a:cs typeface="B Titr" panose="00000700000000000000" pitchFamily="2" charset="-78"/>
              </a:rPr>
              <a:t>مانند : پروانه ، کبوتر ، غزال ، آهو ، شاهین و ...</a:t>
            </a:r>
          </a:p>
          <a:p>
            <a:pPr algn="r"/>
            <a:endParaRPr lang="fa-IR" sz="2800" dirty="0" smtClean="0">
              <a:solidFill>
                <a:srgbClr val="FFFF00"/>
              </a:solidFill>
              <a:cs typeface="B Titr" panose="00000700000000000000" pitchFamily="2" charset="-78"/>
            </a:endParaRPr>
          </a:p>
          <a:p>
            <a:pPr algn="r"/>
            <a:r>
              <a:rPr lang="fa-IR" sz="2800" dirty="0" smtClean="0">
                <a:solidFill>
                  <a:schemeClr val="accent5">
                    <a:lumMod val="60000"/>
                    <a:lumOff val="40000"/>
                  </a:schemeClr>
                </a:solidFill>
                <a:cs typeface="B Titr" panose="00000700000000000000" pitchFamily="2" charset="-78"/>
              </a:rPr>
              <a:t>2-  بعضی از اسم ها بین اسم انسان و عناصر طبیعت مشترک هستند.</a:t>
            </a:r>
          </a:p>
          <a:p>
            <a:pPr algn="r"/>
            <a:r>
              <a:rPr lang="fa-IR" sz="2800" dirty="0" smtClean="0">
                <a:solidFill>
                  <a:schemeClr val="accent5">
                    <a:lumMod val="60000"/>
                    <a:lumOff val="40000"/>
                  </a:schemeClr>
                </a:solidFill>
                <a:cs typeface="B Titr" panose="00000700000000000000" pitchFamily="2" charset="-78"/>
              </a:rPr>
              <a:t>مانند :   ژاله ، شبنم ، ستاره ، باران ، خورشید و ...</a:t>
            </a:r>
          </a:p>
          <a:p>
            <a:pPr algn="r"/>
            <a:endParaRPr lang="fa-IR" sz="2800" dirty="0" smtClean="0">
              <a:solidFill>
                <a:srgbClr val="FFFF00"/>
              </a:solidFill>
              <a:cs typeface="B Titr" panose="00000700000000000000" pitchFamily="2" charset="-78"/>
            </a:endParaRPr>
          </a:p>
          <a:p>
            <a:pPr algn="r"/>
            <a:r>
              <a:rPr lang="fa-IR" sz="2800" dirty="0" smtClean="0">
                <a:solidFill>
                  <a:srgbClr val="FFFF00"/>
                </a:solidFill>
                <a:cs typeface="B Titr" panose="00000700000000000000" pitchFamily="2" charset="-78"/>
              </a:rPr>
              <a:t>3- بعضی از اسم ها بین اسم انسان و اسم بعضی از گل ها مشترک هستند.</a:t>
            </a:r>
          </a:p>
          <a:p>
            <a:pPr algn="r"/>
            <a:r>
              <a:rPr lang="fa-IR" sz="2800" dirty="0" smtClean="0">
                <a:solidFill>
                  <a:srgbClr val="FFFF00"/>
                </a:solidFill>
                <a:cs typeface="B Titr" panose="00000700000000000000" pitchFamily="2" charset="-78"/>
              </a:rPr>
              <a:t>مانند :   شقایق ،  نیلوفر ،   نسترن ، یاسمن ، یاس و ...</a:t>
            </a:r>
            <a:endParaRPr lang="fa-IR" sz="2800" dirty="0">
              <a:solidFill>
                <a:srgbClr val="FFFF00"/>
              </a:solidFill>
              <a:cs typeface="B Titr" panose="00000700000000000000" pitchFamily="2" charset="-78"/>
            </a:endParaRPr>
          </a:p>
        </p:txBody>
      </p:sp>
      <p:sp>
        <p:nvSpPr>
          <p:cNvPr id="3" name="Footer Placeholder 2"/>
          <p:cNvSpPr>
            <a:spLocks noGrp="1"/>
          </p:cNvSpPr>
          <p:nvPr>
            <p:ph type="ftr" sz="quarter" idx="11"/>
          </p:nvPr>
        </p:nvSpPr>
        <p:spPr/>
        <p:txBody>
          <a:bodyPr/>
          <a:lstStyle/>
          <a:p>
            <a:pPr>
              <a:defRPr/>
            </a:pPr>
            <a:r>
              <a:rPr lang="fa-IR" altLang="zh-CN" smtClean="0"/>
              <a:t>مسعود پادری </a:t>
            </a:r>
            <a:endParaRPr lang="zh-CN" altLang="en-US"/>
          </a:p>
        </p:txBody>
      </p:sp>
      <p:sp>
        <p:nvSpPr>
          <p:cNvPr id="4" name="Slide Number Placeholder 3"/>
          <p:cNvSpPr>
            <a:spLocks noGrp="1"/>
          </p:cNvSpPr>
          <p:nvPr>
            <p:ph type="sldNum" sz="quarter" idx="12"/>
          </p:nvPr>
        </p:nvSpPr>
        <p:spPr/>
        <p:txBody>
          <a:bodyPr/>
          <a:lstStyle/>
          <a:p>
            <a:pPr>
              <a:defRPr/>
            </a:pPr>
            <a:fld id="{02E3910E-F434-429E-85BE-942B46B9F006}" type="slidenum">
              <a:rPr lang="zh-CN" altLang="en-US" smtClean="0"/>
              <a:pPr>
                <a:defRPr/>
              </a:pPr>
              <a:t>3</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7" end="7"/>
                                            </p:txEl>
                                          </p:spTgt>
                                        </p:tgtEl>
                                        <p:attrNameLst>
                                          <p:attrName>style.visibility</p:attrName>
                                        </p:attrNameLst>
                                      </p:cBhvr>
                                      <p:to>
                                        <p:strVal val="visible"/>
                                      </p:to>
                                    </p:set>
                                    <p:animEffect transition="in" filter="wipe(down)">
                                      <p:cBhvr>
                                        <p:cTn id="97" dur="580">
                                          <p:stCondLst>
                                            <p:cond delay="0"/>
                                          </p:stCondLst>
                                        </p:cTn>
                                        <p:tgtEl>
                                          <p:spTgt spid="2">
                                            <p:txEl>
                                              <p:pRg st="7" end="7"/>
                                            </p:txEl>
                                          </p:spTgt>
                                        </p:tgtEl>
                                      </p:cBhvr>
                                    </p:animEffect>
                                    <p:anim calcmode="lin" valueType="num">
                                      <p:cBhvr>
                                        <p:cTn id="98"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7" end="7"/>
                                            </p:txEl>
                                          </p:spTgt>
                                        </p:tgtEl>
                                      </p:cBhvr>
                                      <p:to x="100000" y="60000"/>
                                    </p:animScale>
                                    <p:animScale>
                                      <p:cBhvr>
                                        <p:cTn id="104" dur="166" decel="50000">
                                          <p:stCondLst>
                                            <p:cond delay="676"/>
                                          </p:stCondLst>
                                        </p:cTn>
                                        <p:tgtEl>
                                          <p:spTgt spid="2">
                                            <p:txEl>
                                              <p:pRg st="7" end="7"/>
                                            </p:txEl>
                                          </p:spTgt>
                                        </p:tgtEl>
                                      </p:cBhvr>
                                      <p:to x="100000" y="100000"/>
                                    </p:animScale>
                                    <p:animScale>
                                      <p:cBhvr>
                                        <p:cTn id="105" dur="26">
                                          <p:stCondLst>
                                            <p:cond delay="1312"/>
                                          </p:stCondLst>
                                        </p:cTn>
                                        <p:tgtEl>
                                          <p:spTgt spid="2">
                                            <p:txEl>
                                              <p:pRg st="7" end="7"/>
                                            </p:txEl>
                                          </p:spTgt>
                                        </p:tgtEl>
                                      </p:cBhvr>
                                      <p:to x="100000" y="80000"/>
                                    </p:animScale>
                                    <p:animScale>
                                      <p:cBhvr>
                                        <p:cTn id="106" dur="166" decel="50000">
                                          <p:stCondLst>
                                            <p:cond delay="1338"/>
                                          </p:stCondLst>
                                        </p:cTn>
                                        <p:tgtEl>
                                          <p:spTgt spid="2">
                                            <p:txEl>
                                              <p:pRg st="7" end="7"/>
                                            </p:txEl>
                                          </p:spTgt>
                                        </p:tgtEl>
                                      </p:cBhvr>
                                      <p:to x="100000" y="100000"/>
                                    </p:animScale>
                                    <p:animScale>
                                      <p:cBhvr>
                                        <p:cTn id="107" dur="26">
                                          <p:stCondLst>
                                            <p:cond delay="1642"/>
                                          </p:stCondLst>
                                        </p:cTn>
                                        <p:tgtEl>
                                          <p:spTgt spid="2">
                                            <p:txEl>
                                              <p:pRg st="7" end="7"/>
                                            </p:txEl>
                                          </p:spTgt>
                                        </p:tgtEl>
                                      </p:cBhvr>
                                      <p:to x="100000" y="90000"/>
                                    </p:animScale>
                                    <p:animScale>
                                      <p:cBhvr>
                                        <p:cTn id="108" dur="166" decel="50000">
                                          <p:stCondLst>
                                            <p:cond delay="1668"/>
                                          </p:stCondLst>
                                        </p:cTn>
                                        <p:tgtEl>
                                          <p:spTgt spid="2">
                                            <p:txEl>
                                              <p:pRg st="7" end="7"/>
                                            </p:txEl>
                                          </p:spTgt>
                                        </p:tgtEl>
                                      </p:cBhvr>
                                      <p:to x="100000" y="100000"/>
                                    </p:animScale>
                                    <p:animScale>
                                      <p:cBhvr>
                                        <p:cTn id="109" dur="26">
                                          <p:stCondLst>
                                            <p:cond delay="1808"/>
                                          </p:stCondLst>
                                        </p:cTn>
                                        <p:tgtEl>
                                          <p:spTgt spid="2">
                                            <p:txEl>
                                              <p:pRg st="7" end="7"/>
                                            </p:txEl>
                                          </p:spTgt>
                                        </p:tgtEl>
                                      </p:cBhvr>
                                      <p:to x="100000" y="95000"/>
                                    </p:animScale>
                                    <p:animScale>
                                      <p:cBhvr>
                                        <p:cTn id="110" dur="166" decel="50000">
                                          <p:stCondLst>
                                            <p:cond delay="1834"/>
                                          </p:stCondLst>
                                        </p:cTn>
                                        <p:tgtEl>
                                          <p:spTgt spid="2">
                                            <p:txEl>
                                              <p:pRg st="7" end="7"/>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2">
                                            <p:txEl>
                                              <p:pRg st="8" end="8"/>
                                            </p:txEl>
                                          </p:spTgt>
                                        </p:tgtEl>
                                        <p:attrNameLst>
                                          <p:attrName>style.visibility</p:attrName>
                                        </p:attrNameLst>
                                      </p:cBhvr>
                                      <p:to>
                                        <p:strVal val="visible"/>
                                      </p:to>
                                    </p:set>
                                    <p:animEffect transition="in" filter="wipe(down)">
                                      <p:cBhvr>
                                        <p:cTn id="115" dur="580">
                                          <p:stCondLst>
                                            <p:cond delay="0"/>
                                          </p:stCondLst>
                                        </p:cTn>
                                        <p:tgtEl>
                                          <p:spTgt spid="2">
                                            <p:txEl>
                                              <p:pRg st="8" end="8"/>
                                            </p:txEl>
                                          </p:spTgt>
                                        </p:tgtEl>
                                      </p:cBhvr>
                                    </p:animEffect>
                                    <p:anim calcmode="lin" valueType="num">
                                      <p:cBhvr>
                                        <p:cTn id="116" dur="1822"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
                                            <p:txEl>
                                              <p:pRg st="8" end="8"/>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2">
                                            <p:txEl>
                                              <p:pRg st="8" end="8"/>
                                            </p:txEl>
                                          </p:spTgt>
                                        </p:tgtEl>
                                      </p:cBhvr>
                                      <p:to x="100000" y="60000"/>
                                    </p:animScale>
                                    <p:animScale>
                                      <p:cBhvr>
                                        <p:cTn id="122" dur="166" decel="50000">
                                          <p:stCondLst>
                                            <p:cond delay="676"/>
                                          </p:stCondLst>
                                        </p:cTn>
                                        <p:tgtEl>
                                          <p:spTgt spid="2">
                                            <p:txEl>
                                              <p:pRg st="8" end="8"/>
                                            </p:txEl>
                                          </p:spTgt>
                                        </p:tgtEl>
                                      </p:cBhvr>
                                      <p:to x="100000" y="100000"/>
                                    </p:animScale>
                                    <p:animScale>
                                      <p:cBhvr>
                                        <p:cTn id="123" dur="26">
                                          <p:stCondLst>
                                            <p:cond delay="1312"/>
                                          </p:stCondLst>
                                        </p:cTn>
                                        <p:tgtEl>
                                          <p:spTgt spid="2">
                                            <p:txEl>
                                              <p:pRg st="8" end="8"/>
                                            </p:txEl>
                                          </p:spTgt>
                                        </p:tgtEl>
                                      </p:cBhvr>
                                      <p:to x="100000" y="80000"/>
                                    </p:animScale>
                                    <p:animScale>
                                      <p:cBhvr>
                                        <p:cTn id="124" dur="166" decel="50000">
                                          <p:stCondLst>
                                            <p:cond delay="1338"/>
                                          </p:stCondLst>
                                        </p:cTn>
                                        <p:tgtEl>
                                          <p:spTgt spid="2">
                                            <p:txEl>
                                              <p:pRg st="8" end="8"/>
                                            </p:txEl>
                                          </p:spTgt>
                                        </p:tgtEl>
                                      </p:cBhvr>
                                      <p:to x="100000" y="100000"/>
                                    </p:animScale>
                                    <p:animScale>
                                      <p:cBhvr>
                                        <p:cTn id="125" dur="26">
                                          <p:stCondLst>
                                            <p:cond delay="1642"/>
                                          </p:stCondLst>
                                        </p:cTn>
                                        <p:tgtEl>
                                          <p:spTgt spid="2">
                                            <p:txEl>
                                              <p:pRg st="8" end="8"/>
                                            </p:txEl>
                                          </p:spTgt>
                                        </p:tgtEl>
                                      </p:cBhvr>
                                      <p:to x="100000" y="90000"/>
                                    </p:animScale>
                                    <p:animScale>
                                      <p:cBhvr>
                                        <p:cTn id="126" dur="166" decel="50000">
                                          <p:stCondLst>
                                            <p:cond delay="1668"/>
                                          </p:stCondLst>
                                        </p:cTn>
                                        <p:tgtEl>
                                          <p:spTgt spid="2">
                                            <p:txEl>
                                              <p:pRg st="8" end="8"/>
                                            </p:txEl>
                                          </p:spTgt>
                                        </p:tgtEl>
                                      </p:cBhvr>
                                      <p:to x="100000" y="100000"/>
                                    </p:animScale>
                                    <p:animScale>
                                      <p:cBhvr>
                                        <p:cTn id="127" dur="26">
                                          <p:stCondLst>
                                            <p:cond delay="1808"/>
                                          </p:stCondLst>
                                        </p:cTn>
                                        <p:tgtEl>
                                          <p:spTgt spid="2">
                                            <p:txEl>
                                              <p:pRg st="8" end="8"/>
                                            </p:txEl>
                                          </p:spTgt>
                                        </p:tgtEl>
                                      </p:cBhvr>
                                      <p:to x="100000" y="95000"/>
                                    </p:animScale>
                                    <p:animScale>
                                      <p:cBhvr>
                                        <p:cTn id="128" dur="166" decel="50000">
                                          <p:stCondLst>
                                            <p:cond delay="1834"/>
                                          </p:stCondLst>
                                        </p:cTn>
                                        <p:tgtEl>
                                          <p:spTgt spid="2">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16632"/>
            <a:ext cx="6405921" cy="584775"/>
          </a:xfrm>
          <a:prstGeom prst="rect">
            <a:avLst/>
          </a:prstGeom>
        </p:spPr>
        <p:txBody>
          <a:bodyPr wrap="none">
            <a:spAutoFit/>
          </a:bodyPr>
          <a:lstStyle/>
          <a:p>
            <a:pPr algn="r"/>
            <a:r>
              <a:rPr lang="fa-IR" sz="3200" dirty="0" smtClean="0">
                <a:cs typeface="B Titr" panose="00000700000000000000" pitchFamily="2" charset="-78"/>
              </a:rPr>
              <a:t>اسم از چند نظر مورد بررسی قرار می گیرد:</a:t>
            </a:r>
            <a:endParaRPr lang="fa-IR" sz="3200" dirty="0">
              <a:cs typeface="B Titr" panose="00000700000000000000" pitchFamily="2" charset="-78"/>
            </a:endParaRPr>
          </a:p>
        </p:txBody>
      </p:sp>
      <p:graphicFrame>
        <p:nvGraphicFramePr>
          <p:cNvPr id="4" name="Diagram 3"/>
          <p:cNvGraphicFramePr/>
          <p:nvPr>
            <p:extLst>
              <p:ext uri="{D42A27DB-BD31-4B8C-83A1-F6EECF244321}">
                <p14:modId xmlns:p14="http://schemas.microsoft.com/office/powerpoint/2010/main" val="420263840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pPr>
              <a:defRPr/>
            </a:pPr>
            <a:r>
              <a:rPr lang="fa-IR" altLang="zh-CN" smtClean="0"/>
              <a:t>مسعود پادری </a:t>
            </a:r>
            <a:endParaRPr lang="zh-CN" altLang="en-US"/>
          </a:p>
        </p:txBody>
      </p:sp>
      <p:sp>
        <p:nvSpPr>
          <p:cNvPr id="5" name="Slide Number Placeholder 4"/>
          <p:cNvSpPr>
            <a:spLocks noGrp="1"/>
          </p:cNvSpPr>
          <p:nvPr>
            <p:ph type="sldNum" sz="quarter" idx="12"/>
          </p:nvPr>
        </p:nvSpPr>
        <p:spPr/>
        <p:txBody>
          <a:bodyPr/>
          <a:lstStyle/>
          <a:p>
            <a:pPr>
              <a:defRPr/>
            </a:pPr>
            <a:fld id="{02E3910E-F434-429E-85BE-942B46B9F006}" type="slidenum">
              <a:rPr lang="zh-CN" altLang="en-US" smtClean="0"/>
              <a:pPr>
                <a:defRPr/>
              </a:pPr>
              <a:t>4</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graphicEl>
                                              <a:dgm id="{6BA96286-6A41-430F-87B4-0DD815B66FCA}"/>
                                            </p:graphicEl>
                                          </p:spTgt>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4">
                                            <p:graphicEl>
                                              <a:dgm id="{EB8E4704-DF52-4B7B-ADF3-FD5303C94F64}"/>
                                            </p:graphicEl>
                                          </p:spTgt>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4">
                                            <p:graphicEl>
                                              <a:dgm id="{AC671FE3-8873-4CC0-8A5B-EA1AAECC82FC}"/>
                                            </p:graphicEl>
                                          </p:spTgt>
                                        </p:tgtEl>
                                        <p:attrNameLst>
                                          <p:attrName>r</p:attrName>
                                        </p:attrNameLst>
                                      </p:cBhvr>
                                    </p:animRot>
                                  </p:childTnLst>
                                </p:cTn>
                              </p:par>
                              <p:par>
                                <p:cTn id="11" presetID="8" presetClass="emph" presetSubtype="0" fill="hold" grpId="0" nodeType="withEffect">
                                  <p:stCondLst>
                                    <p:cond delay="0"/>
                                  </p:stCondLst>
                                  <p:childTnLst>
                                    <p:animRot by="21600000">
                                      <p:cBhvr>
                                        <p:cTn id="12" dur="2000" fill="hold"/>
                                        <p:tgtEl>
                                          <p:spTgt spid="4">
                                            <p:graphicEl>
                                              <a:dgm id="{8E1D529C-B097-42BA-A4EE-35B19951A17B}"/>
                                            </p:graphicEl>
                                          </p:spTgt>
                                        </p:tgtEl>
                                        <p:attrNameLst>
                                          <p:attrName>r</p:attrName>
                                        </p:attrNameLst>
                                      </p:cBhvr>
                                    </p:animRot>
                                  </p:childTnLst>
                                </p:cTn>
                              </p:par>
                              <p:par>
                                <p:cTn id="13" presetID="8" presetClass="emph" presetSubtype="0" fill="hold" grpId="0" nodeType="withEffect">
                                  <p:stCondLst>
                                    <p:cond delay="0"/>
                                  </p:stCondLst>
                                  <p:childTnLst>
                                    <p:animRot by="21600000">
                                      <p:cBhvr>
                                        <p:cTn id="14" dur="2000" fill="hold"/>
                                        <p:tgtEl>
                                          <p:spTgt spid="4">
                                            <p:graphicEl>
                                              <a:dgm id="{3477A369-30CE-4048-9D0D-BCF5C061B9B8}"/>
                                            </p:graphic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04664"/>
            <a:ext cx="8028384" cy="954107"/>
          </a:xfrm>
          <a:prstGeom prst="rect">
            <a:avLst/>
          </a:prstGeom>
        </p:spPr>
        <p:txBody>
          <a:bodyPr wrap="square">
            <a:spAutoFit/>
          </a:bodyPr>
          <a:lstStyle/>
          <a:p>
            <a:pPr algn="r"/>
            <a:r>
              <a:rPr lang="fa-IR" sz="2800" b="1" dirty="0"/>
              <a:t> </a:t>
            </a:r>
            <a:r>
              <a:rPr lang="fa-IR" sz="2800" b="1" dirty="0">
                <a:solidFill>
                  <a:srgbClr val="FF0000"/>
                </a:solidFill>
              </a:rPr>
              <a:t>اسم از نظر عدد بر سه قسمت تقسیم می شود : </a:t>
            </a:r>
          </a:p>
          <a:p>
            <a:pPr algn="r"/>
            <a:r>
              <a:rPr lang="fa-IR" sz="2800" b="1" dirty="0"/>
              <a:t>        </a:t>
            </a:r>
            <a:r>
              <a:rPr lang="fa-IR" sz="2800" b="1" dirty="0" smtClean="0"/>
              <a:t>  </a:t>
            </a:r>
            <a:r>
              <a:rPr lang="fa-IR" sz="2800" b="1" dirty="0">
                <a:solidFill>
                  <a:srgbClr val="FFFF00"/>
                </a:solidFill>
              </a:rPr>
              <a:t>1- مفرد           </a:t>
            </a:r>
            <a:r>
              <a:rPr lang="fa-IR" sz="2800" b="1" dirty="0">
                <a:solidFill>
                  <a:srgbClr val="00B0F0"/>
                </a:solidFill>
              </a:rPr>
              <a:t> 2- جمع                </a:t>
            </a:r>
            <a:r>
              <a:rPr lang="fa-IR" sz="2800" b="1" dirty="0">
                <a:solidFill>
                  <a:schemeClr val="accent6">
                    <a:lumMod val="40000"/>
                    <a:lumOff val="60000"/>
                  </a:schemeClr>
                </a:solidFill>
              </a:rPr>
              <a:t>3- اسم جمع</a:t>
            </a:r>
          </a:p>
        </p:txBody>
      </p:sp>
      <p:sp>
        <p:nvSpPr>
          <p:cNvPr id="3" name="Rectangle 2"/>
          <p:cNvSpPr/>
          <p:nvPr/>
        </p:nvSpPr>
        <p:spPr>
          <a:xfrm>
            <a:off x="611560" y="2132856"/>
            <a:ext cx="8388424" cy="1815882"/>
          </a:xfrm>
          <a:prstGeom prst="rect">
            <a:avLst/>
          </a:prstGeom>
        </p:spPr>
        <p:txBody>
          <a:bodyPr wrap="square">
            <a:spAutoFit/>
          </a:bodyPr>
          <a:lstStyle/>
          <a:p>
            <a:pPr algn="r"/>
            <a:r>
              <a:rPr lang="fa-IR" sz="2800" dirty="0">
                <a:solidFill>
                  <a:srgbClr val="FFC000"/>
                </a:solidFill>
                <a:cs typeface="B Titr" panose="00000700000000000000" pitchFamily="2" charset="-78"/>
              </a:rPr>
              <a:t>اسم جمع : کلمه ای که ظاهری مفرد دارد ولی درمعنا بر بیش از یکی تعلق دارد</a:t>
            </a:r>
            <a:r>
              <a:rPr lang="fa-IR" sz="2800" dirty="0" smtClean="0">
                <a:solidFill>
                  <a:srgbClr val="FFC000"/>
                </a:solidFill>
                <a:cs typeface="B Titr" panose="00000700000000000000" pitchFamily="2" charset="-78"/>
              </a:rPr>
              <a:t>.</a:t>
            </a:r>
            <a:endParaRPr lang="en-US" sz="2800" dirty="0" smtClean="0">
              <a:solidFill>
                <a:srgbClr val="FFC000"/>
              </a:solidFill>
              <a:cs typeface="B Titr" panose="00000700000000000000" pitchFamily="2" charset="-78"/>
            </a:endParaRPr>
          </a:p>
          <a:p>
            <a:pPr algn="r"/>
            <a:endParaRPr lang="fa-IR" sz="2800" dirty="0">
              <a:solidFill>
                <a:srgbClr val="FFC000"/>
              </a:solidFill>
              <a:cs typeface="B Titr" panose="00000700000000000000" pitchFamily="2" charset="-78"/>
            </a:endParaRPr>
          </a:p>
          <a:p>
            <a:pPr algn="r"/>
            <a:r>
              <a:rPr lang="fa-IR" sz="2800" dirty="0">
                <a:solidFill>
                  <a:srgbClr val="FFC000"/>
                </a:solidFill>
                <a:cs typeface="B Titr" panose="00000700000000000000" pitchFamily="2" charset="-78"/>
              </a:rPr>
              <a:t>مانند : گروه – قبیله – رمه – مردم – دسته – سپاه - .  .  .</a:t>
            </a:r>
          </a:p>
        </p:txBody>
      </p:sp>
      <p:sp>
        <p:nvSpPr>
          <p:cNvPr id="4" name="Footer Placeholder 3"/>
          <p:cNvSpPr>
            <a:spLocks noGrp="1"/>
          </p:cNvSpPr>
          <p:nvPr>
            <p:ph type="ftr" sz="quarter" idx="11"/>
          </p:nvPr>
        </p:nvSpPr>
        <p:spPr/>
        <p:txBody>
          <a:bodyPr/>
          <a:lstStyle/>
          <a:p>
            <a:pPr>
              <a:defRPr/>
            </a:pPr>
            <a:r>
              <a:rPr lang="fa-IR" altLang="zh-CN" b="1" dirty="0" smtClean="0">
                <a:solidFill>
                  <a:schemeClr val="tx1"/>
                </a:solidFill>
              </a:rPr>
              <a:t>مسعود پادری </a:t>
            </a:r>
            <a:endParaRPr lang="zh-CN" altLang="en-US" b="1" dirty="0">
              <a:solidFill>
                <a:schemeClr val="tx1"/>
              </a:solidFill>
            </a:endParaRPr>
          </a:p>
        </p:txBody>
      </p:sp>
      <p:sp>
        <p:nvSpPr>
          <p:cNvPr id="5" name="Slide Number Placeholder 4"/>
          <p:cNvSpPr>
            <a:spLocks noGrp="1"/>
          </p:cNvSpPr>
          <p:nvPr>
            <p:ph type="sldNum" sz="quarter" idx="12"/>
          </p:nvPr>
        </p:nvSpPr>
        <p:spPr/>
        <p:txBody>
          <a:bodyPr/>
          <a:lstStyle/>
          <a:p>
            <a:pPr>
              <a:defRPr/>
            </a:pPr>
            <a:fld id="{02E3910E-F434-429E-85BE-942B46B9F006}" type="slidenum">
              <a:rPr lang="zh-CN" altLang="en-US" smtClean="0"/>
              <a:pPr>
                <a:defRPr/>
              </a:pPr>
              <a:t>5</a:t>
            </a:fld>
            <a:endParaRPr lang="zh-CN" altLang="en-US"/>
          </a:p>
        </p:txBody>
      </p:sp>
    </p:spTree>
    <p:extLst>
      <p:ext uri="{BB962C8B-B14F-4D97-AF65-F5344CB8AC3E}">
        <p14:creationId xmlns:p14="http://schemas.microsoft.com/office/powerpoint/2010/main" val="597257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fa-IR" altLang="zh-CN" smtClean="0"/>
              <a:t>مسعود پادری </a:t>
            </a:r>
            <a:endParaRPr lang="zh-CN" altLang="en-US"/>
          </a:p>
        </p:txBody>
      </p:sp>
      <p:sp>
        <p:nvSpPr>
          <p:cNvPr id="3" name="Slide Number Placeholder 2"/>
          <p:cNvSpPr>
            <a:spLocks noGrp="1"/>
          </p:cNvSpPr>
          <p:nvPr>
            <p:ph type="sldNum" sz="quarter" idx="12"/>
          </p:nvPr>
        </p:nvSpPr>
        <p:spPr/>
        <p:txBody>
          <a:bodyPr/>
          <a:lstStyle/>
          <a:p>
            <a:pPr>
              <a:defRPr/>
            </a:pPr>
            <a:fld id="{02E3910E-F434-429E-85BE-942B46B9F006}" type="slidenum">
              <a:rPr lang="zh-CN" altLang="en-US" smtClean="0"/>
              <a:pPr>
                <a:defRPr/>
              </a:pPr>
              <a:t>6</a:t>
            </a:fld>
            <a:endParaRPr lang="zh-CN" altLang="en-US"/>
          </a:p>
        </p:txBody>
      </p:sp>
      <p:sp>
        <p:nvSpPr>
          <p:cNvPr id="4" name="Rectangle 3"/>
          <p:cNvSpPr/>
          <p:nvPr/>
        </p:nvSpPr>
        <p:spPr>
          <a:xfrm>
            <a:off x="467544" y="260648"/>
            <a:ext cx="8496944" cy="4401205"/>
          </a:xfrm>
          <a:prstGeom prst="rect">
            <a:avLst/>
          </a:prstGeom>
        </p:spPr>
        <p:txBody>
          <a:bodyPr wrap="square">
            <a:spAutoFit/>
          </a:bodyPr>
          <a:lstStyle/>
          <a:p>
            <a:pPr algn="r"/>
            <a:endParaRPr lang="fa-IR" sz="2800" b="1" dirty="0">
              <a:cs typeface="B Titr" panose="00000700000000000000" pitchFamily="2" charset="-78"/>
            </a:endParaRPr>
          </a:p>
          <a:p>
            <a:pPr algn="r"/>
            <a:r>
              <a:rPr lang="fa-IR" sz="2800" b="1" dirty="0">
                <a:solidFill>
                  <a:srgbClr val="FFFF00"/>
                </a:solidFill>
                <a:cs typeface="B Titr" panose="00000700000000000000" pitchFamily="2" charset="-78"/>
              </a:rPr>
              <a:t>نشانه های جمع در زبان فارسی</a:t>
            </a:r>
            <a:r>
              <a:rPr lang="fa-IR" sz="2800" b="1" dirty="0" smtClean="0">
                <a:solidFill>
                  <a:srgbClr val="FFFF00"/>
                </a:solidFill>
                <a:cs typeface="B Titr" panose="00000700000000000000" pitchFamily="2" charset="-78"/>
              </a:rPr>
              <a:t>:</a:t>
            </a:r>
          </a:p>
          <a:p>
            <a:pPr algn="r"/>
            <a:r>
              <a:rPr lang="fa-IR" sz="2800" b="1" dirty="0" smtClean="0">
                <a:solidFill>
                  <a:srgbClr val="FF0000"/>
                </a:solidFill>
                <a:cs typeface="B Titr" panose="00000700000000000000" pitchFamily="2" charset="-78"/>
              </a:rPr>
              <a:t>       </a:t>
            </a:r>
            <a:r>
              <a:rPr lang="fa-IR" sz="2800" b="1" dirty="0">
                <a:solidFill>
                  <a:srgbClr val="FF0000"/>
                </a:solidFill>
                <a:cs typeface="B Titr" panose="00000700000000000000" pitchFamily="2" charset="-78"/>
              </a:rPr>
              <a:t>1)ها  :برای همه اسم ها به کار می رود</a:t>
            </a:r>
            <a:r>
              <a:rPr lang="fa-IR" sz="2800" b="1" dirty="0" smtClean="0">
                <a:solidFill>
                  <a:srgbClr val="FF0000"/>
                </a:solidFill>
                <a:cs typeface="B Titr" panose="00000700000000000000" pitchFamily="2" charset="-78"/>
              </a:rPr>
              <a:t>.</a:t>
            </a:r>
          </a:p>
          <a:p>
            <a:pPr algn="r"/>
            <a:r>
              <a:rPr lang="fa-IR" sz="2800" b="1" dirty="0" smtClean="0">
                <a:solidFill>
                  <a:srgbClr val="FF0000"/>
                </a:solidFill>
                <a:cs typeface="B Titr" panose="00000700000000000000" pitchFamily="2" charset="-78"/>
              </a:rPr>
              <a:t>      </a:t>
            </a:r>
            <a:r>
              <a:rPr lang="fa-IR" sz="2800" b="1" dirty="0">
                <a:solidFill>
                  <a:srgbClr val="FF0000"/>
                </a:solidFill>
                <a:cs typeface="B Titr" panose="00000700000000000000" pitchFamily="2" charset="-78"/>
              </a:rPr>
              <a:t>2)ان  : بیشتر برای موجودات زنده</a:t>
            </a:r>
          </a:p>
          <a:p>
            <a:pPr algn="r"/>
            <a:endParaRPr lang="fa-IR" sz="2800" b="1" dirty="0">
              <a:cs typeface="B Titr" panose="00000700000000000000" pitchFamily="2" charset="-78"/>
            </a:endParaRPr>
          </a:p>
          <a:p>
            <a:pPr algn="r"/>
            <a:r>
              <a:rPr lang="fa-IR" sz="2800" b="1" dirty="0">
                <a:cs typeface="B Titr" panose="00000700000000000000" pitchFamily="2" charset="-78"/>
              </a:rPr>
              <a:t>استثنا ی نشانه ی  ( ان) </a:t>
            </a:r>
            <a:r>
              <a:rPr lang="fa-IR" sz="2800" b="1" dirty="0" smtClean="0">
                <a:cs typeface="B Titr" panose="00000700000000000000" pitchFamily="2" charset="-78"/>
              </a:rPr>
              <a:t>:</a:t>
            </a:r>
          </a:p>
          <a:p>
            <a:pPr algn="r"/>
            <a:r>
              <a:rPr lang="fa-IR" sz="2800" b="1" dirty="0" smtClean="0">
                <a:solidFill>
                  <a:srgbClr val="FF0000"/>
                </a:solidFill>
                <a:cs typeface="B Titr" panose="00000700000000000000" pitchFamily="2" charset="-78"/>
              </a:rPr>
              <a:t>     </a:t>
            </a:r>
            <a:r>
              <a:rPr lang="fa-IR" sz="2800" b="1" dirty="0">
                <a:solidFill>
                  <a:srgbClr val="FF0000"/>
                </a:solidFill>
                <a:cs typeface="B Titr" panose="00000700000000000000" pitchFamily="2" charset="-78"/>
              </a:rPr>
              <a:t>الف</a:t>
            </a:r>
            <a:r>
              <a:rPr lang="fa-IR" sz="2800" b="1" dirty="0" smtClean="0">
                <a:solidFill>
                  <a:srgbClr val="FF0000"/>
                </a:solidFill>
                <a:cs typeface="B Titr" panose="00000700000000000000" pitchFamily="2" charset="-78"/>
              </a:rPr>
              <a:t>)</a:t>
            </a:r>
            <a:r>
              <a:rPr lang="fa-IR" sz="2800" b="1" dirty="0">
                <a:solidFill>
                  <a:srgbClr val="FF0000"/>
                </a:solidFill>
                <a:cs typeface="B Titr" panose="00000700000000000000" pitchFamily="2" charset="-78"/>
              </a:rPr>
              <a:t> ب)گاهی </a:t>
            </a:r>
            <a:r>
              <a:rPr lang="fa-IR" sz="2800" b="1" dirty="0" smtClean="0">
                <a:solidFill>
                  <a:srgbClr val="FF0000"/>
                </a:solidFill>
                <a:cs typeface="B Titr" panose="00000700000000000000" pitchFamily="2" charset="-78"/>
              </a:rPr>
              <a:t>مال خود کلمه است</a:t>
            </a:r>
            <a:r>
              <a:rPr lang="fa-IR" sz="2800" b="1" dirty="0">
                <a:solidFill>
                  <a:srgbClr val="FF0000"/>
                </a:solidFill>
                <a:cs typeface="B Titr" panose="00000700000000000000" pitchFamily="2" charset="-78"/>
              </a:rPr>
              <a:t>. </a:t>
            </a:r>
            <a:r>
              <a:rPr lang="fa-IR" sz="2800" b="1" dirty="0" smtClean="0">
                <a:solidFill>
                  <a:srgbClr val="FF0000"/>
                </a:solidFill>
                <a:cs typeface="B Titr" panose="00000700000000000000" pitchFamily="2" charset="-78"/>
              </a:rPr>
              <a:t>   ایران - جان</a:t>
            </a:r>
          </a:p>
          <a:p>
            <a:pPr algn="r"/>
            <a:r>
              <a:rPr lang="fa-IR" sz="2800" b="1" dirty="0" smtClean="0">
                <a:cs typeface="B Titr" panose="00000700000000000000" pitchFamily="2" charset="-78"/>
              </a:rPr>
              <a:t>        </a:t>
            </a:r>
            <a:r>
              <a:rPr lang="fa-IR" sz="2800" b="1" dirty="0" smtClean="0">
                <a:solidFill>
                  <a:srgbClr val="FFFF00"/>
                </a:solidFill>
                <a:cs typeface="B Titr" panose="00000700000000000000" pitchFamily="2" charset="-78"/>
              </a:rPr>
              <a:t>ب)گاهی </a:t>
            </a:r>
            <a:r>
              <a:rPr lang="fa-IR" sz="2800" b="1" dirty="0">
                <a:solidFill>
                  <a:srgbClr val="FFFF00"/>
                </a:solidFill>
                <a:cs typeface="B Titr" panose="00000700000000000000" pitchFamily="2" charset="-78"/>
              </a:rPr>
              <a:t>نشانه حالت است</a:t>
            </a:r>
            <a:r>
              <a:rPr lang="fa-IR" sz="2800" b="1" dirty="0" smtClean="0">
                <a:solidFill>
                  <a:srgbClr val="FFFF00"/>
                </a:solidFill>
                <a:cs typeface="B Titr" panose="00000700000000000000" pitchFamily="2" charset="-78"/>
              </a:rPr>
              <a:t>.              </a:t>
            </a:r>
            <a:r>
              <a:rPr lang="fa-IR" sz="2800" b="1" dirty="0">
                <a:solidFill>
                  <a:srgbClr val="FFFF00"/>
                </a:solidFill>
                <a:cs typeface="B Titr" panose="00000700000000000000" pitchFamily="2" charset="-78"/>
              </a:rPr>
              <a:t>نالان </a:t>
            </a:r>
            <a:r>
              <a:rPr lang="fa-IR" sz="2800" b="1" dirty="0" smtClean="0">
                <a:solidFill>
                  <a:srgbClr val="FFFF00"/>
                </a:solidFill>
                <a:cs typeface="B Titr" panose="00000700000000000000" pitchFamily="2" charset="-78"/>
              </a:rPr>
              <a:t>– گریان - خندان</a:t>
            </a:r>
          </a:p>
          <a:p>
            <a:pPr algn="r"/>
            <a:r>
              <a:rPr lang="fa-IR" sz="2800" b="1" dirty="0" smtClean="0">
                <a:cs typeface="B Titr" panose="00000700000000000000" pitchFamily="2" charset="-78"/>
              </a:rPr>
              <a:t>        </a:t>
            </a:r>
            <a:r>
              <a:rPr lang="fa-IR" sz="2800" b="1" dirty="0" smtClean="0">
                <a:solidFill>
                  <a:srgbClr val="FF0000"/>
                </a:solidFill>
                <a:cs typeface="B Titr" panose="00000700000000000000" pitchFamily="2" charset="-78"/>
              </a:rPr>
              <a:t>ج)گاهی </a:t>
            </a:r>
            <a:r>
              <a:rPr lang="fa-IR" sz="2800" b="1" dirty="0">
                <a:solidFill>
                  <a:srgbClr val="FF0000"/>
                </a:solidFill>
                <a:cs typeface="B Titr" panose="00000700000000000000" pitchFamily="2" charset="-78"/>
              </a:rPr>
              <a:t>نشانه زمان است. </a:t>
            </a:r>
            <a:r>
              <a:rPr lang="fa-IR" sz="2800" b="1" dirty="0" smtClean="0">
                <a:solidFill>
                  <a:srgbClr val="FF0000"/>
                </a:solidFill>
                <a:cs typeface="B Titr" panose="00000700000000000000" pitchFamily="2" charset="-78"/>
              </a:rPr>
              <a:t>              </a:t>
            </a:r>
            <a:r>
              <a:rPr lang="fa-IR" sz="2800" b="1" dirty="0">
                <a:solidFill>
                  <a:srgbClr val="FF0000"/>
                </a:solidFill>
                <a:cs typeface="B Titr" panose="00000700000000000000" pitchFamily="2" charset="-78"/>
              </a:rPr>
              <a:t>بامدادان </a:t>
            </a:r>
            <a:r>
              <a:rPr lang="fa-IR" sz="2800" b="1" dirty="0" smtClean="0">
                <a:solidFill>
                  <a:srgbClr val="FF0000"/>
                </a:solidFill>
                <a:cs typeface="B Titr" panose="00000700000000000000" pitchFamily="2" charset="-78"/>
              </a:rPr>
              <a:t> – بهاران</a:t>
            </a:r>
          </a:p>
          <a:p>
            <a:pPr algn="r"/>
            <a:r>
              <a:rPr lang="fa-IR" sz="2800" b="1" dirty="0" smtClean="0">
                <a:cs typeface="B Titr" panose="00000700000000000000" pitchFamily="2" charset="-78"/>
              </a:rPr>
              <a:t>         </a:t>
            </a:r>
            <a:r>
              <a:rPr lang="fa-IR" sz="2800" b="1" dirty="0" smtClean="0">
                <a:solidFill>
                  <a:srgbClr val="FFFF00"/>
                </a:solidFill>
                <a:cs typeface="B Titr" panose="00000700000000000000" pitchFamily="2" charset="-78"/>
              </a:rPr>
              <a:t>د)گاهی </a:t>
            </a:r>
            <a:r>
              <a:rPr lang="fa-IR" sz="2800" b="1" dirty="0">
                <a:solidFill>
                  <a:srgbClr val="FFFF00"/>
                </a:solidFill>
                <a:cs typeface="B Titr" panose="00000700000000000000" pitchFamily="2" charset="-78"/>
              </a:rPr>
              <a:t>نشانه </a:t>
            </a:r>
            <a:r>
              <a:rPr lang="fa-IR" sz="2800" b="1" dirty="0" smtClean="0">
                <a:solidFill>
                  <a:srgbClr val="FFFF00"/>
                </a:solidFill>
                <a:cs typeface="B Titr" panose="00000700000000000000" pitchFamily="2" charset="-78"/>
              </a:rPr>
              <a:t>مکان </a:t>
            </a:r>
            <a:r>
              <a:rPr lang="fa-IR" sz="2800" b="1" dirty="0">
                <a:solidFill>
                  <a:srgbClr val="FFFF00"/>
                </a:solidFill>
                <a:cs typeface="B Titr" panose="00000700000000000000" pitchFamily="2" charset="-78"/>
              </a:rPr>
              <a:t>است</a:t>
            </a:r>
            <a:r>
              <a:rPr lang="fa-IR" sz="2800" b="1" dirty="0" smtClean="0">
                <a:solidFill>
                  <a:srgbClr val="FFFF00"/>
                </a:solidFill>
                <a:cs typeface="B Titr" panose="00000700000000000000" pitchFamily="2" charset="-78"/>
              </a:rPr>
              <a:t>.              گیلان- چناران</a:t>
            </a:r>
            <a:endParaRPr lang="fa-IR" sz="2800" b="1" dirty="0">
              <a:solidFill>
                <a:srgbClr val="FFFF00"/>
              </a:solidFill>
              <a:cs typeface="B Titr" panose="00000700000000000000" pitchFamily="2" charset="-78"/>
            </a:endParaRPr>
          </a:p>
        </p:txBody>
      </p:sp>
    </p:spTree>
    <p:extLst>
      <p:ext uri="{BB962C8B-B14F-4D97-AF65-F5344CB8AC3E}">
        <p14:creationId xmlns:p14="http://schemas.microsoft.com/office/powerpoint/2010/main" val="264749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circle(in)">
                                      <p:cBhvr>
                                        <p:cTn id="7" dur="2000"/>
                                        <p:tgtEl>
                                          <p:spTgt spid="4">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circle(in)">
                                      <p:cBhvr>
                                        <p:cTn id="10" dur="2000"/>
                                        <p:tgtEl>
                                          <p:spTgt spid="4">
                                            <p:txEl>
                                              <p:pRg st="2" end="2"/>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circle(in)">
                                      <p:cBhvr>
                                        <p:cTn id="13" dur="20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arn(inVertical)">
                                      <p:cBhvr>
                                        <p:cTn id="18" dur="500"/>
                                        <p:tgtEl>
                                          <p:spTgt spid="4">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wipe(down)">
                                      <p:cBhvr>
                                        <p:cTn id="23" dur="580">
                                          <p:stCondLst>
                                            <p:cond delay="0"/>
                                          </p:stCondLst>
                                        </p:cTn>
                                        <p:tgtEl>
                                          <p:spTgt spid="4">
                                            <p:txEl>
                                              <p:pRg st="6" end="6"/>
                                            </p:txEl>
                                          </p:spTgt>
                                        </p:tgtEl>
                                      </p:cBhvr>
                                    </p:animEffect>
                                    <p:anim calcmode="lin" valueType="num">
                                      <p:cBhvr>
                                        <p:cTn id="24" dur="1822" tmFilter="0,0; 0.14,0.36; 0.43,0.73; 0.71,0.91; 1.0,1.0">
                                          <p:stCondLst>
                                            <p:cond delay="0"/>
                                          </p:stCondLst>
                                        </p:cTn>
                                        <p:tgtEl>
                                          <p:spTgt spid="4">
                                            <p:txEl>
                                              <p:pRg st="6" end="6"/>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xEl>
                                              <p:pRg st="6" end="6"/>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xEl>
                                              <p:pRg st="6" end="6"/>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xEl>
                                              <p:pRg st="6" end="6"/>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xEl>
                                              <p:pRg st="6" end="6"/>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xEl>
                                              <p:pRg st="6" end="6"/>
                                            </p:txEl>
                                          </p:spTgt>
                                        </p:tgtEl>
                                      </p:cBhvr>
                                      <p:to x="100000" y="60000"/>
                                    </p:animScale>
                                    <p:animScale>
                                      <p:cBhvr>
                                        <p:cTn id="30" dur="166" decel="50000">
                                          <p:stCondLst>
                                            <p:cond delay="676"/>
                                          </p:stCondLst>
                                        </p:cTn>
                                        <p:tgtEl>
                                          <p:spTgt spid="4">
                                            <p:txEl>
                                              <p:pRg st="6" end="6"/>
                                            </p:txEl>
                                          </p:spTgt>
                                        </p:tgtEl>
                                      </p:cBhvr>
                                      <p:to x="100000" y="100000"/>
                                    </p:animScale>
                                    <p:animScale>
                                      <p:cBhvr>
                                        <p:cTn id="31" dur="26">
                                          <p:stCondLst>
                                            <p:cond delay="1312"/>
                                          </p:stCondLst>
                                        </p:cTn>
                                        <p:tgtEl>
                                          <p:spTgt spid="4">
                                            <p:txEl>
                                              <p:pRg st="6" end="6"/>
                                            </p:txEl>
                                          </p:spTgt>
                                        </p:tgtEl>
                                      </p:cBhvr>
                                      <p:to x="100000" y="80000"/>
                                    </p:animScale>
                                    <p:animScale>
                                      <p:cBhvr>
                                        <p:cTn id="32" dur="166" decel="50000">
                                          <p:stCondLst>
                                            <p:cond delay="1338"/>
                                          </p:stCondLst>
                                        </p:cTn>
                                        <p:tgtEl>
                                          <p:spTgt spid="4">
                                            <p:txEl>
                                              <p:pRg st="6" end="6"/>
                                            </p:txEl>
                                          </p:spTgt>
                                        </p:tgtEl>
                                      </p:cBhvr>
                                      <p:to x="100000" y="100000"/>
                                    </p:animScale>
                                    <p:animScale>
                                      <p:cBhvr>
                                        <p:cTn id="33" dur="26">
                                          <p:stCondLst>
                                            <p:cond delay="1642"/>
                                          </p:stCondLst>
                                        </p:cTn>
                                        <p:tgtEl>
                                          <p:spTgt spid="4">
                                            <p:txEl>
                                              <p:pRg st="6" end="6"/>
                                            </p:txEl>
                                          </p:spTgt>
                                        </p:tgtEl>
                                      </p:cBhvr>
                                      <p:to x="100000" y="90000"/>
                                    </p:animScale>
                                    <p:animScale>
                                      <p:cBhvr>
                                        <p:cTn id="34" dur="166" decel="50000">
                                          <p:stCondLst>
                                            <p:cond delay="1668"/>
                                          </p:stCondLst>
                                        </p:cTn>
                                        <p:tgtEl>
                                          <p:spTgt spid="4">
                                            <p:txEl>
                                              <p:pRg st="6" end="6"/>
                                            </p:txEl>
                                          </p:spTgt>
                                        </p:tgtEl>
                                      </p:cBhvr>
                                      <p:to x="100000" y="100000"/>
                                    </p:animScale>
                                    <p:animScale>
                                      <p:cBhvr>
                                        <p:cTn id="35" dur="26">
                                          <p:stCondLst>
                                            <p:cond delay="1808"/>
                                          </p:stCondLst>
                                        </p:cTn>
                                        <p:tgtEl>
                                          <p:spTgt spid="4">
                                            <p:txEl>
                                              <p:pRg st="6" end="6"/>
                                            </p:txEl>
                                          </p:spTgt>
                                        </p:tgtEl>
                                      </p:cBhvr>
                                      <p:to x="100000" y="95000"/>
                                    </p:animScale>
                                    <p:animScale>
                                      <p:cBhvr>
                                        <p:cTn id="36" dur="166" decel="50000">
                                          <p:stCondLst>
                                            <p:cond delay="1834"/>
                                          </p:stCondLst>
                                        </p:cTn>
                                        <p:tgtEl>
                                          <p:spTgt spid="4">
                                            <p:txEl>
                                              <p:pRg st="6" end="6"/>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4">
                                            <p:txEl>
                                              <p:pRg st="7" end="7"/>
                                            </p:txEl>
                                          </p:spTgt>
                                        </p:tgtEl>
                                        <p:attrNameLst>
                                          <p:attrName>style.visibility</p:attrName>
                                        </p:attrNameLst>
                                      </p:cBhvr>
                                      <p:to>
                                        <p:strVal val="visible"/>
                                      </p:to>
                                    </p:set>
                                    <p:animEffect transition="in" filter="wipe(down)">
                                      <p:cBhvr>
                                        <p:cTn id="41" dur="580">
                                          <p:stCondLst>
                                            <p:cond delay="0"/>
                                          </p:stCondLst>
                                        </p:cTn>
                                        <p:tgtEl>
                                          <p:spTgt spid="4">
                                            <p:txEl>
                                              <p:pRg st="7" end="7"/>
                                            </p:txEl>
                                          </p:spTgt>
                                        </p:tgtEl>
                                      </p:cBhvr>
                                    </p:animEffect>
                                    <p:anim calcmode="lin" valueType="num">
                                      <p:cBhvr>
                                        <p:cTn id="42" dur="1822" tmFilter="0,0; 0.14,0.36; 0.43,0.73; 0.71,0.91; 1.0,1.0">
                                          <p:stCondLst>
                                            <p:cond delay="0"/>
                                          </p:stCondLst>
                                        </p:cTn>
                                        <p:tgtEl>
                                          <p:spTgt spid="4">
                                            <p:txEl>
                                              <p:pRg st="7" end="7"/>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4">
                                            <p:txEl>
                                              <p:pRg st="7" end="7"/>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4">
                                            <p:txEl>
                                              <p:pRg st="7" end="7"/>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4">
                                            <p:txEl>
                                              <p:pRg st="7" end="7"/>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4">
                                            <p:txEl>
                                              <p:pRg st="7" end="7"/>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4">
                                            <p:txEl>
                                              <p:pRg st="7" end="7"/>
                                            </p:txEl>
                                          </p:spTgt>
                                        </p:tgtEl>
                                      </p:cBhvr>
                                      <p:to x="100000" y="60000"/>
                                    </p:animScale>
                                    <p:animScale>
                                      <p:cBhvr>
                                        <p:cTn id="48" dur="166" decel="50000">
                                          <p:stCondLst>
                                            <p:cond delay="676"/>
                                          </p:stCondLst>
                                        </p:cTn>
                                        <p:tgtEl>
                                          <p:spTgt spid="4">
                                            <p:txEl>
                                              <p:pRg st="7" end="7"/>
                                            </p:txEl>
                                          </p:spTgt>
                                        </p:tgtEl>
                                      </p:cBhvr>
                                      <p:to x="100000" y="100000"/>
                                    </p:animScale>
                                    <p:animScale>
                                      <p:cBhvr>
                                        <p:cTn id="49" dur="26">
                                          <p:stCondLst>
                                            <p:cond delay="1312"/>
                                          </p:stCondLst>
                                        </p:cTn>
                                        <p:tgtEl>
                                          <p:spTgt spid="4">
                                            <p:txEl>
                                              <p:pRg st="7" end="7"/>
                                            </p:txEl>
                                          </p:spTgt>
                                        </p:tgtEl>
                                      </p:cBhvr>
                                      <p:to x="100000" y="80000"/>
                                    </p:animScale>
                                    <p:animScale>
                                      <p:cBhvr>
                                        <p:cTn id="50" dur="166" decel="50000">
                                          <p:stCondLst>
                                            <p:cond delay="1338"/>
                                          </p:stCondLst>
                                        </p:cTn>
                                        <p:tgtEl>
                                          <p:spTgt spid="4">
                                            <p:txEl>
                                              <p:pRg st="7" end="7"/>
                                            </p:txEl>
                                          </p:spTgt>
                                        </p:tgtEl>
                                      </p:cBhvr>
                                      <p:to x="100000" y="100000"/>
                                    </p:animScale>
                                    <p:animScale>
                                      <p:cBhvr>
                                        <p:cTn id="51" dur="26">
                                          <p:stCondLst>
                                            <p:cond delay="1642"/>
                                          </p:stCondLst>
                                        </p:cTn>
                                        <p:tgtEl>
                                          <p:spTgt spid="4">
                                            <p:txEl>
                                              <p:pRg st="7" end="7"/>
                                            </p:txEl>
                                          </p:spTgt>
                                        </p:tgtEl>
                                      </p:cBhvr>
                                      <p:to x="100000" y="90000"/>
                                    </p:animScale>
                                    <p:animScale>
                                      <p:cBhvr>
                                        <p:cTn id="52" dur="166" decel="50000">
                                          <p:stCondLst>
                                            <p:cond delay="1668"/>
                                          </p:stCondLst>
                                        </p:cTn>
                                        <p:tgtEl>
                                          <p:spTgt spid="4">
                                            <p:txEl>
                                              <p:pRg st="7" end="7"/>
                                            </p:txEl>
                                          </p:spTgt>
                                        </p:tgtEl>
                                      </p:cBhvr>
                                      <p:to x="100000" y="100000"/>
                                    </p:animScale>
                                    <p:animScale>
                                      <p:cBhvr>
                                        <p:cTn id="53" dur="26">
                                          <p:stCondLst>
                                            <p:cond delay="1808"/>
                                          </p:stCondLst>
                                        </p:cTn>
                                        <p:tgtEl>
                                          <p:spTgt spid="4">
                                            <p:txEl>
                                              <p:pRg st="7" end="7"/>
                                            </p:txEl>
                                          </p:spTgt>
                                        </p:tgtEl>
                                      </p:cBhvr>
                                      <p:to x="100000" y="95000"/>
                                    </p:animScale>
                                    <p:animScale>
                                      <p:cBhvr>
                                        <p:cTn id="54" dur="166" decel="50000">
                                          <p:stCondLst>
                                            <p:cond delay="1834"/>
                                          </p:stCondLst>
                                        </p:cTn>
                                        <p:tgtEl>
                                          <p:spTgt spid="4">
                                            <p:txEl>
                                              <p:pRg st="7" end="7"/>
                                            </p:txEl>
                                          </p:spTgt>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nodeType="clickEffect">
                                  <p:stCondLst>
                                    <p:cond delay="0"/>
                                  </p:stCondLst>
                                  <p:childTnLst>
                                    <p:set>
                                      <p:cBhvr>
                                        <p:cTn id="58" dur="1" fill="hold">
                                          <p:stCondLst>
                                            <p:cond delay="0"/>
                                          </p:stCondLst>
                                        </p:cTn>
                                        <p:tgtEl>
                                          <p:spTgt spid="4">
                                            <p:txEl>
                                              <p:pRg st="8" end="8"/>
                                            </p:txEl>
                                          </p:spTgt>
                                        </p:tgtEl>
                                        <p:attrNameLst>
                                          <p:attrName>style.visibility</p:attrName>
                                        </p:attrNameLst>
                                      </p:cBhvr>
                                      <p:to>
                                        <p:strVal val="visible"/>
                                      </p:to>
                                    </p:set>
                                    <p:animEffect transition="in" filter="wipe(down)">
                                      <p:cBhvr>
                                        <p:cTn id="59" dur="580">
                                          <p:stCondLst>
                                            <p:cond delay="0"/>
                                          </p:stCondLst>
                                        </p:cTn>
                                        <p:tgtEl>
                                          <p:spTgt spid="4">
                                            <p:txEl>
                                              <p:pRg st="8" end="8"/>
                                            </p:txEl>
                                          </p:spTgt>
                                        </p:tgtEl>
                                      </p:cBhvr>
                                    </p:animEffect>
                                    <p:anim calcmode="lin" valueType="num">
                                      <p:cBhvr>
                                        <p:cTn id="60" dur="1822" tmFilter="0,0; 0.14,0.36; 0.43,0.73; 0.71,0.91; 1.0,1.0">
                                          <p:stCondLst>
                                            <p:cond delay="0"/>
                                          </p:stCondLst>
                                        </p:cTn>
                                        <p:tgtEl>
                                          <p:spTgt spid="4">
                                            <p:txEl>
                                              <p:pRg st="8" end="8"/>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4">
                                            <p:txEl>
                                              <p:pRg st="8" end="8"/>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4">
                                            <p:txEl>
                                              <p:pRg st="8" end="8"/>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4">
                                            <p:txEl>
                                              <p:pRg st="8" end="8"/>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4">
                                            <p:txEl>
                                              <p:pRg st="8" end="8"/>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4">
                                            <p:txEl>
                                              <p:pRg st="8" end="8"/>
                                            </p:txEl>
                                          </p:spTgt>
                                        </p:tgtEl>
                                      </p:cBhvr>
                                      <p:to x="100000" y="60000"/>
                                    </p:animScale>
                                    <p:animScale>
                                      <p:cBhvr>
                                        <p:cTn id="66" dur="166" decel="50000">
                                          <p:stCondLst>
                                            <p:cond delay="676"/>
                                          </p:stCondLst>
                                        </p:cTn>
                                        <p:tgtEl>
                                          <p:spTgt spid="4">
                                            <p:txEl>
                                              <p:pRg st="8" end="8"/>
                                            </p:txEl>
                                          </p:spTgt>
                                        </p:tgtEl>
                                      </p:cBhvr>
                                      <p:to x="100000" y="100000"/>
                                    </p:animScale>
                                    <p:animScale>
                                      <p:cBhvr>
                                        <p:cTn id="67" dur="26">
                                          <p:stCondLst>
                                            <p:cond delay="1312"/>
                                          </p:stCondLst>
                                        </p:cTn>
                                        <p:tgtEl>
                                          <p:spTgt spid="4">
                                            <p:txEl>
                                              <p:pRg st="8" end="8"/>
                                            </p:txEl>
                                          </p:spTgt>
                                        </p:tgtEl>
                                      </p:cBhvr>
                                      <p:to x="100000" y="80000"/>
                                    </p:animScale>
                                    <p:animScale>
                                      <p:cBhvr>
                                        <p:cTn id="68" dur="166" decel="50000">
                                          <p:stCondLst>
                                            <p:cond delay="1338"/>
                                          </p:stCondLst>
                                        </p:cTn>
                                        <p:tgtEl>
                                          <p:spTgt spid="4">
                                            <p:txEl>
                                              <p:pRg st="8" end="8"/>
                                            </p:txEl>
                                          </p:spTgt>
                                        </p:tgtEl>
                                      </p:cBhvr>
                                      <p:to x="100000" y="100000"/>
                                    </p:animScale>
                                    <p:animScale>
                                      <p:cBhvr>
                                        <p:cTn id="69" dur="26">
                                          <p:stCondLst>
                                            <p:cond delay="1642"/>
                                          </p:stCondLst>
                                        </p:cTn>
                                        <p:tgtEl>
                                          <p:spTgt spid="4">
                                            <p:txEl>
                                              <p:pRg st="8" end="8"/>
                                            </p:txEl>
                                          </p:spTgt>
                                        </p:tgtEl>
                                      </p:cBhvr>
                                      <p:to x="100000" y="90000"/>
                                    </p:animScale>
                                    <p:animScale>
                                      <p:cBhvr>
                                        <p:cTn id="70" dur="166" decel="50000">
                                          <p:stCondLst>
                                            <p:cond delay="1668"/>
                                          </p:stCondLst>
                                        </p:cTn>
                                        <p:tgtEl>
                                          <p:spTgt spid="4">
                                            <p:txEl>
                                              <p:pRg st="8" end="8"/>
                                            </p:txEl>
                                          </p:spTgt>
                                        </p:tgtEl>
                                      </p:cBhvr>
                                      <p:to x="100000" y="100000"/>
                                    </p:animScale>
                                    <p:animScale>
                                      <p:cBhvr>
                                        <p:cTn id="71" dur="26">
                                          <p:stCondLst>
                                            <p:cond delay="1808"/>
                                          </p:stCondLst>
                                        </p:cTn>
                                        <p:tgtEl>
                                          <p:spTgt spid="4">
                                            <p:txEl>
                                              <p:pRg st="8" end="8"/>
                                            </p:txEl>
                                          </p:spTgt>
                                        </p:tgtEl>
                                      </p:cBhvr>
                                      <p:to x="100000" y="95000"/>
                                    </p:animScale>
                                    <p:animScale>
                                      <p:cBhvr>
                                        <p:cTn id="72" dur="166" decel="50000">
                                          <p:stCondLst>
                                            <p:cond delay="1834"/>
                                          </p:stCondLst>
                                        </p:cTn>
                                        <p:tgtEl>
                                          <p:spTgt spid="4">
                                            <p:txEl>
                                              <p:pRg st="8" end="8"/>
                                            </p:tx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nodeType="clickEffect">
                                  <p:stCondLst>
                                    <p:cond delay="0"/>
                                  </p:stCondLst>
                                  <p:childTnLst>
                                    <p:set>
                                      <p:cBhvr>
                                        <p:cTn id="76" dur="1" fill="hold">
                                          <p:stCondLst>
                                            <p:cond delay="0"/>
                                          </p:stCondLst>
                                        </p:cTn>
                                        <p:tgtEl>
                                          <p:spTgt spid="4">
                                            <p:txEl>
                                              <p:pRg st="9" end="9"/>
                                            </p:txEl>
                                          </p:spTgt>
                                        </p:tgtEl>
                                        <p:attrNameLst>
                                          <p:attrName>style.visibility</p:attrName>
                                        </p:attrNameLst>
                                      </p:cBhvr>
                                      <p:to>
                                        <p:strVal val="visible"/>
                                      </p:to>
                                    </p:set>
                                    <p:animEffect transition="in" filter="wipe(down)">
                                      <p:cBhvr>
                                        <p:cTn id="77" dur="580">
                                          <p:stCondLst>
                                            <p:cond delay="0"/>
                                          </p:stCondLst>
                                        </p:cTn>
                                        <p:tgtEl>
                                          <p:spTgt spid="4">
                                            <p:txEl>
                                              <p:pRg st="9" end="9"/>
                                            </p:txEl>
                                          </p:spTgt>
                                        </p:tgtEl>
                                      </p:cBhvr>
                                    </p:animEffect>
                                    <p:anim calcmode="lin" valueType="num">
                                      <p:cBhvr>
                                        <p:cTn id="78" dur="1822" tmFilter="0,0; 0.14,0.36; 0.43,0.73; 0.71,0.91; 1.0,1.0">
                                          <p:stCondLst>
                                            <p:cond delay="0"/>
                                          </p:stCondLst>
                                        </p:cTn>
                                        <p:tgtEl>
                                          <p:spTgt spid="4">
                                            <p:txEl>
                                              <p:pRg st="9" end="9"/>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
                                            <p:txEl>
                                              <p:pRg st="9" end="9"/>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
                                            <p:txEl>
                                              <p:pRg st="9" end="9"/>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
                                            <p:txEl>
                                              <p:pRg st="9" end="9"/>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
                                            <p:txEl>
                                              <p:pRg st="9" end="9"/>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4">
                                            <p:txEl>
                                              <p:pRg st="9" end="9"/>
                                            </p:txEl>
                                          </p:spTgt>
                                        </p:tgtEl>
                                      </p:cBhvr>
                                      <p:to x="100000" y="60000"/>
                                    </p:animScale>
                                    <p:animScale>
                                      <p:cBhvr>
                                        <p:cTn id="84" dur="166" decel="50000">
                                          <p:stCondLst>
                                            <p:cond delay="676"/>
                                          </p:stCondLst>
                                        </p:cTn>
                                        <p:tgtEl>
                                          <p:spTgt spid="4">
                                            <p:txEl>
                                              <p:pRg st="9" end="9"/>
                                            </p:txEl>
                                          </p:spTgt>
                                        </p:tgtEl>
                                      </p:cBhvr>
                                      <p:to x="100000" y="100000"/>
                                    </p:animScale>
                                    <p:animScale>
                                      <p:cBhvr>
                                        <p:cTn id="85" dur="26">
                                          <p:stCondLst>
                                            <p:cond delay="1312"/>
                                          </p:stCondLst>
                                        </p:cTn>
                                        <p:tgtEl>
                                          <p:spTgt spid="4">
                                            <p:txEl>
                                              <p:pRg st="9" end="9"/>
                                            </p:txEl>
                                          </p:spTgt>
                                        </p:tgtEl>
                                      </p:cBhvr>
                                      <p:to x="100000" y="80000"/>
                                    </p:animScale>
                                    <p:animScale>
                                      <p:cBhvr>
                                        <p:cTn id="86" dur="166" decel="50000">
                                          <p:stCondLst>
                                            <p:cond delay="1338"/>
                                          </p:stCondLst>
                                        </p:cTn>
                                        <p:tgtEl>
                                          <p:spTgt spid="4">
                                            <p:txEl>
                                              <p:pRg st="9" end="9"/>
                                            </p:txEl>
                                          </p:spTgt>
                                        </p:tgtEl>
                                      </p:cBhvr>
                                      <p:to x="100000" y="100000"/>
                                    </p:animScale>
                                    <p:animScale>
                                      <p:cBhvr>
                                        <p:cTn id="87" dur="26">
                                          <p:stCondLst>
                                            <p:cond delay="1642"/>
                                          </p:stCondLst>
                                        </p:cTn>
                                        <p:tgtEl>
                                          <p:spTgt spid="4">
                                            <p:txEl>
                                              <p:pRg st="9" end="9"/>
                                            </p:txEl>
                                          </p:spTgt>
                                        </p:tgtEl>
                                      </p:cBhvr>
                                      <p:to x="100000" y="90000"/>
                                    </p:animScale>
                                    <p:animScale>
                                      <p:cBhvr>
                                        <p:cTn id="88" dur="166" decel="50000">
                                          <p:stCondLst>
                                            <p:cond delay="1668"/>
                                          </p:stCondLst>
                                        </p:cTn>
                                        <p:tgtEl>
                                          <p:spTgt spid="4">
                                            <p:txEl>
                                              <p:pRg st="9" end="9"/>
                                            </p:txEl>
                                          </p:spTgt>
                                        </p:tgtEl>
                                      </p:cBhvr>
                                      <p:to x="100000" y="100000"/>
                                    </p:animScale>
                                    <p:animScale>
                                      <p:cBhvr>
                                        <p:cTn id="89" dur="26">
                                          <p:stCondLst>
                                            <p:cond delay="1808"/>
                                          </p:stCondLst>
                                        </p:cTn>
                                        <p:tgtEl>
                                          <p:spTgt spid="4">
                                            <p:txEl>
                                              <p:pRg st="9" end="9"/>
                                            </p:txEl>
                                          </p:spTgt>
                                        </p:tgtEl>
                                      </p:cBhvr>
                                      <p:to x="100000" y="95000"/>
                                    </p:animScale>
                                    <p:animScale>
                                      <p:cBhvr>
                                        <p:cTn id="90" dur="166" decel="50000">
                                          <p:stCondLst>
                                            <p:cond delay="1834"/>
                                          </p:stCondLst>
                                        </p:cTn>
                                        <p:tgtEl>
                                          <p:spTgt spid="4">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fa-IR" altLang="zh-CN" b="1" dirty="0" smtClean="0">
                <a:solidFill>
                  <a:srgbClr val="FF0000"/>
                </a:solidFill>
                <a:cs typeface="B Titr" panose="00000700000000000000" pitchFamily="2" charset="-78"/>
              </a:rPr>
              <a:t>مدرس :   مسعود پادری </a:t>
            </a:r>
            <a:endParaRPr lang="zh-CN" altLang="en-US" b="1" dirty="0">
              <a:solidFill>
                <a:srgbClr val="FF0000"/>
              </a:solidFill>
              <a:cs typeface="B Titr" panose="00000700000000000000" pitchFamily="2" charset="-78"/>
            </a:endParaRPr>
          </a:p>
        </p:txBody>
      </p:sp>
      <p:sp>
        <p:nvSpPr>
          <p:cNvPr id="3" name="Slide Number Placeholder 2"/>
          <p:cNvSpPr>
            <a:spLocks noGrp="1"/>
          </p:cNvSpPr>
          <p:nvPr>
            <p:ph type="sldNum" sz="quarter" idx="12"/>
          </p:nvPr>
        </p:nvSpPr>
        <p:spPr/>
        <p:txBody>
          <a:bodyPr/>
          <a:lstStyle/>
          <a:p>
            <a:pPr>
              <a:defRPr/>
            </a:pPr>
            <a:fld id="{02E3910E-F434-429E-85BE-942B46B9F006}" type="slidenum">
              <a:rPr lang="zh-CN" altLang="en-US" smtClean="0"/>
              <a:pPr>
                <a:defRPr/>
              </a:pPr>
              <a:t>7</a:t>
            </a:fld>
            <a:endParaRPr lang="zh-CN" altLang="en-US"/>
          </a:p>
        </p:txBody>
      </p:sp>
      <p:sp>
        <p:nvSpPr>
          <p:cNvPr id="4" name="Rectangle 3"/>
          <p:cNvSpPr/>
          <p:nvPr/>
        </p:nvSpPr>
        <p:spPr>
          <a:xfrm>
            <a:off x="323528" y="548680"/>
            <a:ext cx="7925651" cy="4154984"/>
          </a:xfrm>
          <a:prstGeom prst="rect">
            <a:avLst/>
          </a:prstGeom>
        </p:spPr>
        <p:txBody>
          <a:bodyPr wrap="square">
            <a:spAutoFit/>
          </a:bodyPr>
          <a:lstStyle/>
          <a:p>
            <a:pPr algn="r"/>
            <a:r>
              <a:rPr lang="fa-IR" sz="2400" dirty="0">
                <a:cs typeface="B Titr" panose="00000700000000000000" pitchFamily="2" charset="-78"/>
              </a:rPr>
              <a:t>نشانه های جمع در زبان </a:t>
            </a:r>
            <a:r>
              <a:rPr lang="fa-IR" sz="2400" dirty="0" smtClean="0">
                <a:cs typeface="B Titr" panose="00000700000000000000" pitchFamily="2" charset="-78"/>
              </a:rPr>
              <a:t>عربی:</a:t>
            </a:r>
          </a:p>
          <a:p>
            <a:pPr algn="r"/>
            <a:endParaRPr lang="fa-IR" sz="2400" dirty="0">
              <a:cs typeface="B Titr" panose="00000700000000000000" pitchFamily="2" charset="-78"/>
            </a:endParaRPr>
          </a:p>
          <a:p>
            <a:pPr algn="r"/>
            <a:r>
              <a:rPr lang="fa-IR" sz="2400" dirty="0" smtClean="0">
                <a:solidFill>
                  <a:srgbClr val="FFFF00"/>
                </a:solidFill>
                <a:cs typeface="B Titr" panose="00000700000000000000" pitchFamily="2" charset="-78"/>
              </a:rPr>
              <a:t>ات – مومنات –تغییرات - تحصیلات</a:t>
            </a:r>
            <a:r>
              <a:rPr lang="en-US" sz="2400" dirty="0" smtClean="0">
                <a:solidFill>
                  <a:srgbClr val="FFFF00"/>
                </a:solidFill>
                <a:cs typeface="B Titr" panose="00000700000000000000" pitchFamily="2" charset="-78"/>
              </a:rPr>
              <a:t> </a:t>
            </a:r>
            <a:endParaRPr lang="fa-IR" sz="2400" dirty="0" smtClean="0">
              <a:solidFill>
                <a:srgbClr val="FFFF00"/>
              </a:solidFill>
              <a:cs typeface="B Titr" panose="00000700000000000000" pitchFamily="2" charset="-78"/>
            </a:endParaRPr>
          </a:p>
          <a:p>
            <a:pPr algn="r"/>
            <a:endParaRPr lang="fa-IR" sz="2400" dirty="0">
              <a:cs typeface="B Titr" panose="00000700000000000000" pitchFamily="2" charset="-78"/>
            </a:endParaRPr>
          </a:p>
          <a:p>
            <a:pPr algn="r"/>
            <a:r>
              <a:rPr lang="fa-IR" sz="2400" dirty="0" smtClean="0">
                <a:solidFill>
                  <a:srgbClr val="FF0000"/>
                </a:solidFill>
                <a:cs typeface="B Titr" panose="00000700000000000000" pitchFamily="2" charset="-78"/>
              </a:rPr>
              <a:t>ون- مومنون- صالحون- مجاهدون</a:t>
            </a:r>
          </a:p>
          <a:p>
            <a:pPr algn="r"/>
            <a:endParaRPr lang="fa-IR" sz="2400" dirty="0">
              <a:cs typeface="B Titr" panose="00000700000000000000" pitchFamily="2" charset="-78"/>
            </a:endParaRPr>
          </a:p>
          <a:p>
            <a:pPr algn="r"/>
            <a:r>
              <a:rPr lang="fa-IR" sz="2400" dirty="0" smtClean="0">
                <a:solidFill>
                  <a:srgbClr val="92D050"/>
                </a:solidFill>
                <a:cs typeface="B Titr" panose="00000700000000000000" pitchFamily="2" charset="-78"/>
              </a:rPr>
              <a:t>ین- مومنین- صالحین- مجاهدین</a:t>
            </a:r>
          </a:p>
          <a:p>
            <a:pPr algn="r"/>
            <a:endParaRPr lang="fa-IR" sz="2400" dirty="0">
              <a:cs typeface="B Titr" panose="00000700000000000000" pitchFamily="2" charset="-78"/>
            </a:endParaRPr>
          </a:p>
          <a:p>
            <a:pPr algn="r"/>
            <a:r>
              <a:rPr lang="fa-IR" sz="2400" dirty="0" smtClean="0">
                <a:cs typeface="B Titr" panose="00000700000000000000" pitchFamily="2" charset="-78"/>
              </a:rPr>
              <a:t>جمع مکسر(بی نشانه)</a:t>
            </a:r>
          </a:p>
          <a:p>
            <a:pPr algn="r"/>
            <a:endParaRPr lang="fa-IR" sz="2400" dirty="0">
              <a:cs typeface="B Titr" panose="00000700000000000000" pitchFamily="2" charset="-78"/>
            </a:endParaRPr>
          </a:p>
          <a:p>
            <a:pPr algn="r"/>
            <a:r>
              <a:rPr lang="fa-IR" sz="2400" dirty="0" smtClean="0">
                <a:cs typeface="B Titr" panose="00000700000000000000" pitchFamily="2" charset="-78"/>
              </a:rPr>
              <a:t>جد            اجداد                       معدن          معادن           قلب              قلوب </a:t>
            </a:r>
            <a:endParaRPr lang="fa-IR" sz="2400" dirty="0">
              <a:cs typeface="B Titr" panose="00000700000000000000" pitchFamily="2" charset="-78"/>
            </a:endParaRPr>
          </a:p>
        </p:txBody>
      </p:sp>
      <p:cxnSp>
        <p:nvCxnSpPr>
          <p:cNvPr id="6" name="Straight Arrow Connector 5"/>
          <p:cNvCxnSpPr/>
          <p:nvPr/>
        </p:nvCxnSpPr>
        <p:spPr>
          <a:xfrm flipH="1">
            <a:off x="3851920" y="4415454"/>
            <a:ext cx="434433" cy="848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pic>
        <p:nvPicPr>
          <p:cNvPr id="7" name="Picture 6"/>
          <p:cNvPicPr>
            <a:picLocks noChangeAspect="1"/>
          </p:cNvPicPr>
          <p:nvPr/>
        </p:nvPicPr>
        <p:blipFill>
          <a:blip r:embed="rId2"/>
          <a:stretch>
            <a:fillRect/>
          </a:stretch>
        </p:blipFill>
        <p:spPr>
          <a:xfrm>
            <a:off x="7092280" y="4348820"/>
            <a:ext cx="576064" cy="133268"/>
          </a:xfrm>
          <a:prstGeom prst="rect">
            <a:avLst/>
          </a:prstGeom>
        </p:spPr>
      </p:pic>
      <p:pic>
        <p:nvPicPr>
          <p:cNvPr id="9" name="Picture 8"/>
          <p:cNvPicPr>
            <a:picLocks noChangeAspect="1"/>
          </p:cNvPicPr>
          <p:nvPr/>
        </p:nvPicPr>
        <p:blipFill>
          <a:blip r:embed="rId3"/>
          <a:stretch>
            <a:fillRect/>
          </a:stretch>
        </p:blipFill>
        <p:spPr>
          <a:xfrm>
            <a:off x="1309094" y="4320958"/>
            <a:ext cx="670618" cy="188992"/>
          </a:xfrm>
          <a:prstGeom prst="rect">
            <a:avLst/>
          </a:prstGeom>
        </p:spPr>
      </p:pic>
    </p:spTree>
    <p:extLst>
      <p:ext uri="{BB962C8B-B14F-4D97-AF65-F5344CB8AC3E}">
        <p14:creationId xmlns:p14="http://schemas.microsoft.com/office/powerpoint/2010/main" val="312274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ircle(in)">
                                      <p:cBhvr>
                                        <p:cTn id="13" dur="20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circle(in)">
                                      <p:cBhvr>
                                        <p:cTn id="18" dur="2000"/>
                                        <p:tgtEl>
                                          <p:spTgt spid="4">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circle(in)">
                                      <p:cBhvr>
                                        <p:cTn id="23" dur="2000"/>
                                        <p:tgtEl>
                                          <p:spTgt spid="4">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2000"/>
                                        <p:tgtEl>
                                          <p:spTgt spid="4">
                                            <p:txEl>
                                              <p:pRg st="8" end="8"/>
                                            </p:txEl>
                                          </p:spTgt>
                                        </p:tgtEl>
                                      </p:cBhvr>
                                    </p:animEffect>
                                    <p:anim calcmode="lin" valueType="num">
                                      <p:cBhvr>
                                        <p:cTn id="29" dur="2000" fill="hold"/>
                                        <p:tgtEl>
                                          <p:spTgt spid="4">
                                            <p:txEl>
                                              <p:pRg st="8" end="8"/>
                                            </p:txEl>
                                          </p:spTgt>
                                        </p:tgtEl>
                                        <p:attrNameLst>
                                          <p:attrName>ppt_w</p:attrName>
                                        </p:attrNameLst>
                                      </p:cBhvr>
                                      <p:tavLst>
                                        <p:tav tm="0" fmla="#ppt_w*sin(2.5*pi*$)">
                                          <p:val>
                                            <p:fltVal val="0"/>
                                          </p:val>
                                        </p:tav>
                                        <p:tav tm="100000">
                                          <p:val>
                                            <p:fltVal val="1"/>
                                          </p:val>
                                        </p:tav>
                                      </p:tavLst>
                                    </p:anim>
                                    <p:anim calcmode="lin" valueType="num">
                                      <p:cBhvr>
                                        <p:cTn id="30" dur="2000" fill="hold"/>
                                        <p:tgtEl>
                                          <p:spTgt spid="4">
                                            <p:txEl>
                                              <p:pRg st="8" end="8"/>
                                            </p:txEl>
                                          </p:spTgt>
                                        </p:tgtEl>
                                        <p:attrNameLst>
                                          <p:attrName>ppt_h</p:attrName>
                                        </p:attrNameLst>
                                      </p:cBhvr>
                                      <p:tavLst>
                                        <p:tav tm="0">
                                          <p:val>
                                            <p:strVal val="#ppt_h"/>
                                          </p:val>
                                        </p:tav>
                                        <p:tav tm="100000">
                                          <p:val>
                                            <p:strVal val="#ppt_h"/>
                                          </p:val>
                                        </p:tav>
                                      </p:tavLst>
                                    </p:anim>
                                  </p:childTnLst>
                                </p:cTn>
                              </p:par>
                              <p:par>
                                <p:cTn id="31" presetID="45" presetClass="entr" presetSubtype="0" fill="hold" nodeType="with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animEffect transition="in" filter="fade">
                                      <p:cBhvr>
                                        <p:cTn id="33" dur="2000"/>
                                        <p:tgtEl>
                                          <p:spTgt spid="4">
                                            <p:txEl>
                                              <p:pRg st="10" end="10"/>
                                            </p:txEl>
                                          </p:spTgt>
                                        </p:tgtEl>
                                      </p:cBhvr>
                                    </p:animEffect>
                                    <p:anim calcmode="lin" valueType="num">
                                      <p:cBhvr>
                                        <p:cTn id="34" dur="2000" fill="hold"/>
                                        <p:tgtEl>
                                          <p:spTgt spid="4">
                                            <p:txEl>
                                              <p:pRg st="10" end="10"/>
                                            </p:txEl>
                                          </p:spTgt>
                                        </p:tgtEl>
                                        <p:attrNameLst>
                                          <p:attrName>ppt_w</p:attrName>
                                        </p:attrNameLst>
                                      </p:cBhvr>
                                      <p:tavLst>
                                        <p:tav tm="0" fmla="#ppt_w*sin(2.5*pi*$)">
                                          <p:val>
                                            <p:fltVal val="0"/>
                                          </p:val>
                                        </p:tav>
                                        <p:tav tm="100000">
                                          <p:val>
                                            <p:fltVal val="1"/>
                                          </p:val>
                                        </p:tav>
                                      </p:tavLst>
                                    </p:anim>
                                    <p:anim calcmode="lin" valueType="num">
                                      <p:cBhvr>
                                        <p:cTn id="35" dur="2000" fill="hold"/>
                                        <p:tgtEl>
                                          <p:spTgt spid="4">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2348880"/>
            <a:ext cx="7750613" cy="2677656"/>
          </a:xfrm>
          <a:prstGeom prst="rect">
            <a:avLst/>
          </a:prstGeom>
          <a:solidFill>
            <a:srgbClr val="FF0000"/>
          </a:solidFill>
        </p:spPr>
        <p:txBody>
          <a:bodyPr wrap="square">
            <a:spAutoFit/>
          </a:bodyPr>
          <a:lstStyle/>
          <a:p>
            <a:pPr algn="r"/>
            <a:r>
              <a:rPr lang="fa-IR" sz="2400" dirty="0" smtClean="0">
                <a:solidFill>
                  <a:srgbClr val="FFFF00"/>
                </a:solidFill>
                <a:cs typeface="B Titr" panose="00000700000000000000" pitchFamily="2" charset="-78"/>
              </a:rPr>
              <a:t>اسم غیر ساده:</a:t>
            </a:r>
          </a:p>
          <a:p>
            <a:pPr algn="r"/>
            <a:endParaRPr lang="fa-IR" sz="2400" dirty="0" smtClean="0">
              <a:solidFill>
                <a:srgbClr val="FFFF00"/>
              </a:solidFill>
              <a:cs typeface="B Titr" panose="00000700000000000000" pitchFamily="2" charset="-78"/>
            </a:endParaRPr>
          </a:p>
          <a:p>
            <a:pPr algn="r"/>
            <a:r>
              <a:rPr lang="fa-IR" sz="2400" dirty="0" smtClean="0">
                <a:solidFill>
                  <a:srgbClr val="FFFF00"/>
                </a:solidFill>
                <a:cs typeface="B Titr" panose="00000700000000000000" pitchFamily="2" charset="-78"/>
              </a:rPr>
              <a:t>1-مرکب                           ( معنادار +  معنادار    )           </a:t>
            </a:r>
          </a:p>
          <a:p>
            <a:pPr algn="r"/>
            <a:endParaRPr lang="fa-IR" sz="2400" dirty="0">
              <a:solidFill>
                <a:srgbClr val="FFFF00"/>
              </a:solidFill>
              <a:cs typeface="B Titr" panose="00000700000000000000" pitchFamily="2" charset="-78"/>
            </a:endParaRPr>
          </a:p>
          <a:p>
            <a:pPr algn="r"/>
            <a:r>
              <a:rPr lang="fa-IR" sz="2400" dirty="0" smtClean="0">
                <a:solidFill>
                  <a:srgbClr val="FFFF00"/>
                </a:solidFill>
                <a:cs typeface="B Titr" panose="00000700000000000000" pitchFamily="2" charset="-78"/>
              </a:rPr>
              <a:t>   2-مشتق                         ( معنادار +  معنا ساز  )     </a:t>
            </a:r>
          </a:p>
          <a:p>
            <a:pPr algn="r"/>
            <a:endParaRPr lang="fa-IR" sz="2400" dirty="0">
              <a:solidFill>
                <a:srgbClr val="FFFF00"/>
              </a:solidFill>
              <a:cs typeface="B Titr" panose="00000700000000000000" pitchFamily="2" charset="-78"/>
            </a:endParaRPr>
          </a:p>
          <a:p>
            <a:pPr algn="r"/>
            <a:r>
              <a:rPr lang="fa-IR" sz="2400" dirty="0" smtClean="0">
                <a:solidFill>
                  <a:srgbClr val="FFFF00"/>
                </a:solidFill>
                <a:cs typeface="B Titr" panose="00000700000000000000" pitchFamily="2" charset="-78"/>
              </a:rPr>
              <a:t>  3-مرکب ومشتق          </a:t>
            </a:r>
            <a:r>
              <a:rPr lang="fa-IR" sz="2400" dirty="0">
                <a:solidFill>
                  <a:srgbClr val="FFFF00"/>
                </a:solidFill>
                <a:cs typeface="B Titr" panose="00000700000000000000" pitchFamily="2" charset="-78"/>
              </a:rPr>
              <a:t>( معنادار +  معنادار </a:t>
            </a:r>
            <a:r>
              <a:rPr lang="fa-IR" sz="2400" dirty="0" smtClean="0">
                <a:solidFill>
                  <a:srgbClr val="FFFF00"/>
                </a:solidFill>
                <a:cs typeface="B Titr" panose="00000700000000000000" pitchFamily="2" charset="-78"/>
              </a:rPr>
              <a:t>+ معناساز   </a:t>
            </a:r>
            <a:r>
              <a:rPr lang="fa-IR" sz="2400" dirty="0">
                <a:solidFill>
                  <a:srgbClr val="FFFF00"/>
                </a:solidFill>
                <a:cs typeface="B Titr" panose="00000700000000000000" pitchFamily="2" charset="-78"/>
              </a:rPr>
              <a:t>)</a:t>
            </a:r>
            <a:endParaRPr lang="fa-IR" sz="2400" dirty="0" smtClean="0">
              <a:solidFill>
                <a:srgbClr val="FFFF00"/>
              </a:solidFill>
              <a:cs typeface="B Titr" panose="00000700000000000000" pitchFamily="2" charset="-78"/>
            </a:endParaRPr>
          </a:p>
        </p:txBody>
      </p:sp>
      <p:sp>
        <p:nvSpPr>
          <p:cNvPr id="3" name="Rectangle 2"/>
          <p:cNvSpPr/>
          <p:nvPr/>
        </p:nvSpPr>
        <p:spPr>
          <a:xfrm>
            <a:off x="251520" y="692696"/>
            <a:ext cx="8725311" cy="1200329"/>
          </a:xfrm>
          <a:prstGeom prst="rect">
            <a:avLst/>
          </a:prstGeom>
          <a:solidFill>
            <a:srgbClr val="FFFF00"/>
          </a:solidFill>
        </p:spPr>
        <p:txBody>
          <a:bodyPr wrap="square">
            <a:spAutoFit/>
          </a:bodyPr>
          <a:lstStyle/>
          <a:p>
            <a:pPr algn="r"/>
            <a:r>
              <a:rPr lang="fa-IR" sz="2400" dirty="0" smtClean="0">
                <a:cs typeface="B Titr" panose="00000700000000000000" pitchFamily="2" charset="-78"/>
              </a:rPr>
              <a:t>1 -ساده:          اسمي‌ که فقط یک جزء دارد: کتاب، گل</a:t>
            </a:r>
          </a:p>
          <a:p>
            <a:pPr algn="r"/>
            <a:endParaRPr lang="fa-IR" sz="2400" dirty="0" smtClean="0">
              <a:cs typeface="B Titr" panose="00000700000000000000" pitchFamily="2" charset="-78"/>
            </a:endParaRPr>
          </a:p>
          <a:p>
            <a:pPr algn="r"/>
            <a:r>
              <a:rPr lang="fa-IR" sz="2400" dirty="0" smtClean="0">
                <a:cs typeface="B Titr" panose="00000700000000000000" pitchFamily="2" charset="-78"/>
              </a:rPr>
              <a:t>2-غیر ساده:    اسمي ‌که بیش از یک جز دارد: کتابخانه، گلاب</a:t>
            </a:r>
            <a:endParaRPr lang="fa-IR" sz="2400" dirty="0">
              <a:cs typeface="B Titr" panose="00000700000000000000" pitchFamily="2" charset="-78"/>
            </a:endParaRPr>
          </a:p>
        </p:txBody>
      </p:sp>
      <p:sp>
        <p:nvSpPr>
          <p:cNvPr id="4" name="Footer Placeholder 3"/>
          <p:cNvSpPr>
            <a:spLocks noGrp="1"/>
          </p:cNvSpPr>
          <p:nvPr>
            <p:ph type="ftr" sz="quarter" idx="11"/>
          </p:nvPr>
        </p:nvSpPr>
        <p:spPr/>
        <p:txBody>
          <a:bodyPr/>
          <a:lstStyle/>
          <a:p>
            <a:pPr>
              <a:defRPr/>
            </a:pPr>
            <a:r>
              <a:rPr lang="fa-IR" altLang="zh-CN" smtClean="0"/>
              <a:t>مسعود پادری </a:t>
            </a:r>
            <a:endParaRPr lang="zh-CN" altLang="en-US"/>
          </a:p>
        </p:txBody>
      </p:sp>
      <p:sp>
        <p:nvSpPr>
          <p:cNvPr id="5" name="Slide Number Placeholder 4"/>
          <p:cNvSpPr>
            <a:spLocks noGrp="1"/>
          </p:cNvSpPr>
          <p:nvPr>
            <p:ph type="sldNum" sz="quarter" idx="12"/>
          </p:nvPr>
        </p:nvSpPr>
        <p:spPr/>
        <p:txBody>
          <a:bodyPr/>
          <a:lstStyle/>
          <a:p>
            <a:pPr>
              <a:defRPr/>
            </a:pPr>
            <a:fld id="{02E3910E-F434-429E-85BE-942B46B9F006}" type="slidenum">
              <a:rPr lang="zh-CN" altLang="en-US" smtClean="0"/>
              <a:pPr>
                <a:defRPr/>
              </a:pPr>
              <a:t>8</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0" end="0"/>
                                            </p:txEl>
                                          </p:spTgt>
                                        </p:tgtEl>
                                        <p:attrNameLst>
                                          <p:attrName>style.visibility</p:attrName>
                                        </p:attrNameLst>
                                      </p:cBhvr>
                                      <p:to>
                                        <p:strVal val="visible"/>
                                      </p:to>
                                    </p:set>
                                    <p:animEffect transition="in" filter="fade">
                                      <p:cBhvr>
                                        <p:cTn id="21" dur="1000"/>
                                        <p:tgtEl>
                                          <p:spTgt spid="2">
                                            <p:txEl>
                                              <p:pRg st="0" end="0"/>
                                            </p:txEl>
                                          </p:spTgt>
                                        </p:tgtEl>
                                      </p:cBhvr>
                                    </p:animEffect>
                                    <p:anim calcmode="lin" valueType="num">
                                      <p:cBhvr>
                                        <p:cTn id="2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circle(in)">
                                      <p:cBhvr>
                                        <p:cTn id="28" dur="2000"/>
                                        <p:tgtEl>
                                          <p:spTgt spid="2">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circle(in)">
                                      <p:cBhvr>
                                        <p:cTn id="33" dur="2000"/>
                                        <p:tgtEl>
                                          <p:spTgt spid="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circle(in)">
                                      <p:cBhvr>
                                        <p:cTn id="38"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892480" cy="5632311"/>
          </a:xfrm>
          <a:prstGeom prst="rect">
            <a:avLst/>
          </a:prstGeom>
        </p:spPr>
        <p:txBody>
          <a:bodyPr wrap="square">
            <a:spAutoFit/>
          </a:bodyPr>
          <a:lstStyle/>
          <a:p>
            <a:pPr algn="r"/>
            <a:r>
              <a:rPr lang="fa-IR" sz="2400" dirty="0" smtClean="0">
                <a:solidFill>
                  <a:srgbClr val="FF0000"/>
                </a:solidFill>
                <a:cs typeface="B Titr" panose="00000700000000000000" pitchFamily="2" charset="-78"/>
              </a:rPr>
              <a:t>اسم مرکب ممکن است از کلمات زیر ترکیب شود :</a:t>
            </a:r>
          </a:p>
          <a:p>
            <a:pPr algn="r"/>
            <a:endParaRPr lang="fa-IR" sz="2400" dirty="0" smtClean="0">
              <a:solidFill>
                <a:srgbClr val="FF0000"/>
              </a:solidFill>
              <a:cs typeface="B Titr" panose="00000700000000000000" pitchFamily="2" charset="-78"/>
            </a:endParaRPr>
          </a:p>
          <a:p>
            <a:pPr algn="r"/>
            <a:r>
              <a:rPr lang="fa-IR" sz="2400" dirty="0" smtClean="0">
                <a:solidFill>
                  <a:srgbClr val="FFFF00"/>
                </a:solidFill>
                <a:cs typeface="B Titr" panose="00000700000000000000" pitchFamily="2" charset="-78"/>
              </a:rPr>
              <a:t>1- از دو اسم :  گلاب ، سراپرده ، کارخانه</a:t>
            </a:r>
          </a:p>
          <a:p>
            <a:pPr algn="r"/>
            <a:r>
              <a:rPr lang="fa-IR" sz="2400" dirty="0" smtClean="0">
                <a:solidFill>
                  <a:srgbClr val="FFFF00"/>
                </a:solidFill>
                <a:cs typeface="B Titr" panose="00000700000000000000" pitchFamily="2" charset="-78"/>
              </a:rPr>
              <a:t> </a:t>
            </a:r>
          </a:p>
          <a:p>
            <a:pPr algn="r"/>
            <a:r>
              <a:rPr lang="fa-IR" sz="2400" dirty="0" smtClean="0">
                <a:solidFill>
                  <a:schemeClr val="accent6">
                    <a:lumMod val="40000"/>
                    <a:lumOff val="60000"/>
                  </a:schemeClr>
                </a:solidFill>
                <a:cs typeface="B Titr" panose="00000700000000000000" pitchFamily="2" charset="-78"/>
              </a:rPr>
              <a:t>2- از دو فعل : گفتگو – جستجو</a:t>
            </a:r>
          </a:p>
          <a:p>
            <a:pPr algn="r"/>
            <a:endParaRPr lang="fa-IR" sz="2400" dirty="0" smtClean="0">
              <a:solidFill>
                <a:srgbClr val="FFFF00"/>
              </a:solidFill>
              <a:cs typeface="B Titr" panose="00000700000000000000" pitchFamily="2" charset="-78"/>
            </a:endParaRPr>
          </a:p>
          <a:p>
            <a:pPr algn="r"/>
            <a:r>
              <a:rPr lang="fa-IR" sz="2400" dirty="0" smtClean="0">
                <a:solidFill>
                  <a:srgbClr val="FFFF00"/>
                </a:solidFill>
                <a:cs typeface="B Titr" panose="00000700000000000000" pitchFamily="2" charset="-78"/>
              </a:rPr>
              <a:t>3- از اسم و صفت :  نوروز ، سفید رود ، سیاه کوه</a:t>
            </a:r>
          </a:p>
          <a:p>
            <a:pPr algn="r"/>
            <a:r>
              <a:rPr lang="fa-IR" sz="2400" dirty="0" smtClean="0">
                <a:solidFill>
                  <a:srgbClr val="FFFF00"/>
                </a:solidFill>
                <a:cs typeface="B Titr" panose="00000700000000000000" pitchFamily="2" charset="-78"/>
              </a:rPr>
              <a:t> </a:t>
            </a:r>
          </a:p>
          <a:p>
            <a:pPr algn="r"/>
            <a:r>
              <a:rPr lang="fa-IR" sz="2400" dirty="0" smtClean="0">
                <a:solidFill>
                  <a:schemeClr val="accent6">
                    <a:lumMod val="40000"/>
                    <a:lumOff val="60000"/>
                  </a:schemeClr>
                </a:solidFill>
                <a:cs typeface="B Titr" panose="00000700000000000000" pitchFamily="2" charset="-78"/>
              </a:rPr>
              <a:t>4- از عدد و اسم : چارپا ، چارسو ، سه تار ،چهارراه</a:t>
            </a:r>
          </a:p>
          <a:p>
            <a:pPr algn="r"/>
            <a:r>
              <a:rPr lang="fa-IR" sz="2400" dirty="0" smtClean="0">
                <a:solidFill>
                  <a:srgbClr val="FFFF00"/>
                </a:solidFill>
                <a:cs typeface="B Titr" panose="00000700000000000000" pitchFamily="2" charset="-78"/>
              </a:rPr>
              <a:t> </a:t>
            </a:r>
          </a:p>
          <a:p>
            <a:pPr algn="r"/>
            <a:r>
              <a:rPr lang="fa-IR" sz="2400" dirty="0" smtClean="0">
                <a:solidFill>
                  <a:srgbClr val="FFFF00"/>
                </a:solidFill>
                <a:cs typeface="B Titr" panose="00000700000000000000" pitchFamily="2" charset="-78"/>
              </a:rPr>
              <a:t>5- ازصفت و فعل  : شادباش ، زنده باد</a:t>
            </a:r>
          </a:p>
          <a:p>
            <a:pPr algn="r"/>
            <a:r>
              <a:rPr lang="fa-IR" sz="2400" dirty="0" smtClean="0">
                <a:solidFill>
                  <a:srgbClr val="FFFF00"/>
                </a:solidFill>
                <a:cs typeface="B Titr" panose="00000700000000000000" pitchFamily="2" charset="-78"/>
              </a:rPr>
              <a:t> </a:t>
            </a:r>
          </a:p>
          <a:p>
            <a:pPr algn="r"/>
            <a:r>
              <a:rPr lang="fa-IR" sz="2400" dirty="0">
                <a:solidFill>
                  <a:schemeClr val="accent6">
                    <a:lumMod val="40000"/>
                    <a:lumOff val="60000"/>
                  </a:schemeClr>
                </a:solidFill>
                <a:cs typeface="B Titr" panose="00000700000000000000" pitchFamily="2" charset="-78"/>
              </a:rPr>
              <a:t>6- ازصفت و فعل </a:t>
            </a:r>
            <a:r>
              <a:rPr lang="fa-IR" sz="2400" dirty="0" smtClean="0">
                <a:solidFill>
                  <a:schemeClr val="accent6">
                    <a:lumMod val="40000"/>
                    <a:lumOff val="60000"/>
                  </a:schemeClr>
                </a:solidFill>
                <a:cs typeface="B Titr" panose="00000700000000000000" pitchFamily="2" charset="-78"/>
              </a:rPr>
              <a:t>مضارع :سرخ کن ،آرام پز</a:t>
            </a:r>
          </a:p>
          <a:p>
            <a:pPr algn="r"/>
            <a:endParaRPr lang="en-US" sz="2400" dirty="0" smtClean="0">
              <a:solidFill>
                <a:srgbClr val="FFFF00"/>
              </a:solidFill>
              <a:cs typeface="B Titr" panose="00000700000000000000" pitchFamily="2" charset="-78"/>
            </a:endParaRPr>
          </a:p>
          <a:p>
            <a:pPr algn="r"/>
            <a:r>
              <a:rPr lang="fa-IR" sz="2400" dirty="0" smtClean="0">
                <a:solidFill>
                  <a:srgbClr val="FFFF00"/>
                </a:solidFill>
                <a:cs typeface="B Titr" panose="00000700000000000000" pitchFamily="2" charset="-78"/>
              </a:rPr>
              <a:t>7- ازضمیر </a:t>
            </a:r>
            <a:r>
              <a:rPr lang="fa-IR" sz="2400" dirty="0">
                <a:solidFill>
                  <a:srgbClr val="FFFF00"/>
                </a:solidFill>
                <a:cs typeface="B Titr" panose="00000700000000000000" pitchFamily="2" charset="-78"/>
              </a:rPr>
              <a:t>و </a:t>
            </a:r>
            <a:r>
              <a:rPr lang="fa-IR" sz="2400" dirty="0" smtClean="0">
                <a:solidFill>
                  <a:srgbClr val="FFFF00"/>
                </a:solidFill>
                <a:cs typeface="B Titr" panose="00000700000000000000" pitchFamily="2" charset="-78"/>
              </a:rPr>
              <a:t>فعل:خودکار ،خودنویس </a:t>
            </a:r>
            <a:endParaRPr lang="fa-IR" sz="2400" dirty="0">
              <a:solidFill>
                <a:srgbClr val="FFFF00"/>
              </a:solidFill>
              <a:cs typeface="B Titr" panose="00000700000000000000" pitchFamily="2" charset="-78"/>
            </a:endParaRPr>
          </a:p>
        </p:txBody>
      </p:sp>
      <p:sp>
        <p:nvSpPr>
          <p:cNvPr id="3" name="Footer Placeholder 2"/>
          <p:cNvSpPr>
            <a:spLocks noGrp="1"/>
          </p:cNvSpPr>
          <p:nvPr>
            <p:ph type="ftr" sz="quarter" idx="11"/>
          </p:nvPr>
        </p:nvSpPr>
        <p:spPr/>
        <p:txBody>
          <a:bodyPr/>
          <a:lstStyle/>
          <a:p>
            <a:pPr>
              <a:defRPr/>
            </a:pPr>
            <a:r>
              <a:rPr lang="fa-IR" altLang="zh-CN" smtClean="0"/>
              <a:t>مسعود پادری </a:t>
            </a:r>
            <a:endParaRPr lang="zh-CN" altLang="en-US"/>
          </a:p>
        </p:txBody>
      </p:sp>
      <p:sp>
        <p:nvSpPr>
          <p:cNvPr id="4" name="Slide Number Placeholder 3"/>
          <p:cNvSpPr>
            <a:spLocks noGrp="1"/>
          </p:cNvSpPr>
          <p:nvPr>
            <p:ph type="sldNum" sz="quarter" idx="12"/>
          </p:nvPr>
        </p:nvSpPr>
        <p:spPr/>
        <p:txBody>
          <a:bodyPr/>
          <a:lstStyle/>
          <a:p>
            <a:pPr>
              <a:defRPr/>
            </a:pPr>
            <a:fld id="{02E3910E-F434-429E-85BE-942B46B9F006}" type="slidenum">
              <a:rPr lang="zh-CN" altLang="en-US" smtClean="0"/>
              <a:pPr>
                <a:defRPr/>
              </a:pPr>
              <a:t>9</a:t>
            </a:fld>
            <a:endParaRPr lang="zh-CN" altLang="en-US"/>
          </a:p>
        </p:txBody>
      </p:sp>
    </p:spTree>
    <p:extLst>
      <p:ext uri="{BB962C8B-B14F-4D97-AF65-F5344CB8AC3E}">
        <p14:creationId xmlns:p14="http://schemas.microsoft.com/office/powerpoint/2010/main" val="274219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 calcmode="lin" valueType="num">
                                      <p:cBhvr>
                                        <p:cTn id="12"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4"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5" dur="1000"/>
                                        <p:tgtEl>
                                          <p:spTgt spid="2">
                                            <p:txEl>
                                              <p:pRg st="2" end="2"/>
                                            </p:txEl>
                                          </p:spTgt>
                                        </p:tgtEl>
                                      </p:cBhvr>
                                    </p:animEffect>
                                  </p:childTnLst>
                                </p:cTn>
                              </p:par>
                              <p:par>
                                <p:cTn id="16" presetID="31" presetClass="entr" presetSubtype="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 calcmode="lin" valueType="num">
                                      <p:cBhvr>
                                        <p:cTn id="18"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9"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0"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21" dur="1000"/>
                                        <p:tgtEl>
                                          <p:spTgt spid="2">
                                            <p:txEl>
                                              <p:pRg st="3" end="3"/>
                                            </p:txEl>
                                          </p:spTgt>
                                        </p:tgtEl>
                                      </p:cBhvr>
                                    </p:animEffect>
                                  </p:childTnLst>
                                </p:cTn>
                              </p:par>
                              <p:par>
                                <p:cTn id="22" presetID="31" presetClass="entr" presetSubtype="0" fill="hold"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 calcmode="lin" valueType="num">
                                      <p:cBhvr>
                                        <p:cTn id="24"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5"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6"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27" dur="1000"/>
                                        <p:tgtEl>
                                          <p:spTgt spid="2">
                                            <p:txEl>
                                              <p:pRg st="4" end="4"/>
                                            </p:txEl>
                                          </p:spTgt>
                                        </p:tgtEl>
                                      </p:cBhvr>
                                    </p:animEffect>
                                  </p:childTnLst>
                                </p:cTn>
                              </p:par>
                              <p:par>
                                <p:cTn id="28" presetID="31" presetClass="entr" presetSubtype="0" fill="hold" nodeType="with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 calcmode="lin" valueType="num">
                                      <p:cBhvr>
                                        <p:cTn id="30"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1"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2"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33" dur="1000"/>
                                        <p:tgtEl>
                                          <p:spTgt spid="2">
                                            <p:txEl>
                                              <p:pRg st="6" end="6"/>
                                            </p:txEl>
                                          </p:spTgt>
                                        </p:tgtEl>
                                      </p:cBhvr>
                                    </p:animEffect>
                                  </p:childTnLst>
                                </p:cTn>
                              </p:par>
                              <p:par>
                                <p:cTn id="34" presetID="31" presetClass="entr" presetSubtype="0" fill="hold" nodeType="with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 calcmode="lin" valueType="num">
                                      <p:cBhvr>
                                        <p:cTn id="36"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37"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38"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39" dur="1000"/>
                                        <p:tgtEl>
                                          <p:spTgt spid="2">
                                            <p:txEl>
                                              <p:pRg st="7" end="7"/>
                                            </p:txEl>
                                          </p:spTgt>
                                        </p:tgtEl>
                                      </p:cBhvr>
                                    </p:animEffect>
                                  </p:childTnLst>
                                </p:cTn>
                              </p:par>
                              <p:par>
                                <p:cTn id="40" presetID="31" presetClass="entr" presetSubtype="0" fill="hold" nodeType="with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 calcmode="lin" valueType="num">
                                      <p:cBhvr>
                                        <p:cTn id="42" dur="1000" fill="hold"/>
                                        <p:tgtEl>
                                          <p:spTgt spid="2">
                                            <p:txEl>
                                              <p:pRg st="8" end="8"/>
                                            </p:txEl>
                                          </p:spTgt>
                                        </p:tgtEl>
                                        <p:attrNameLst>
                                          <p:attrName>ppt_w</p:attrName>
                                        </p:attrNameLst>
                                      </p:cBhvr>
                                      <p:tavLst>
                                        <p:tav tm="0">
                                          <p:val>
                                            <p:fltVal val="0"/>
                                          </p:val>
                                        </p:tav>
                                        <p:tav tm="100000">
                                          <p:val>
                                            <p:strVal val="#ppt_w"/>
                                          </p:val>
                                        </p:tav>
                                      </p:tavLst>
                                    </p:anim>
                                    <p:anim calcmode="lin" valueType="num">
                                      <p:cBhvr>
                                        <p:cTn id="43" dur="1000" fill="hold"/>
                                        <p:tgtEl>
                                          <p:spTgt spid="2">
                                            <p:txEl>
                                              <p:pRg st="8" end="8"/>
                                            </p:txEl>
                                          </p:spTgt>
                                        </p:tgtEl>
                                        <p:attrNameLst>
                                          <p:attrName>ppt_h</p:attrName>
                                        </p:attrNameLst>
                                      </p:cBhvr>
                                      <p:tavLst>
                                        <p:tav tm="0">
                                          <p:val>
                                            <p:fltVal val="0"/>
                                          </p:val>
                                        </p:tav>
                                        <p:tav tm="100000">
                                          <p:val>
                                            <p:strVal val="#ppt_h"/>
                                          </p:val>
                                        </p:tav>
                                      </p:tavLst>
                                    </p:anim>
                                    <p:anim calcmode="lin" valueType="num">
                                      <p:cBhvr>
                                        <p:cTn id="44" dur="1000" fill="hold"/>
                                        <p:tgtEl>
                                          <p:spTgt spid="2">
                                            <p:txEl>
                                              <p:pRg st="8" end="8"/>
                                            </p:txEl>
                                          </p:spTgt>
                                        </p:tgtEl>
                                        <p:attrNameLst>
                                          <p:attrName>style.rotation</p:attrName>
                                        </p:attrNameLst>
                                      </p:cBhvr>
                                      <p:tavLst>
                                        <p:tav tm="0">
                                          <p:val>
                                            <p:fltVal val="90"/>
                                          </p:val>
                                        </p:tav>
                                        <p:tav tm="100000">
                                          <p:val>
                                            <p:fltVal val="0"/>
                                          </p:val>
                                        </p:tav>
                                      </p:tavLst>
                                    </p:anim>
                                    <p:animEffect transition="in" filter="fade">
                                      <p:cBhvr>
                                        <p:cTn id="45" dur="1000"/>
                                        <p:tgtEl>
                                          <p:spTgt spid="2">
                                            <p:txEl>
                                              <p:pRg st="8" end="8"/>
                                            </p:txEl>
                                          </p:spTgt>
                                        </p:tgtEl>
                                      </p:cBhvr>
                                    </p:animEffect>
                                  </p:childTnLst>
                                </p:cTn>
                              </p:par>
                              <p:par>
                                <p:cTn id="46" presetID="31" presetClass="entr" presetSubtype="0" fill="hold" nodeType="withEffect">
                                  <p:stCondLst>
                                    <p:cond delay="0"/>
                                  </p:stCondLst>
                                  <p:childTnLst>
                                    <p:set>
                                      <p:cBhvr>
                                        <p:cTn id="47" dur="1" fill="hold">
                                          <p:stCondLst>
                                            <p:cond delay="0"/>
                                          </p:stCondLst>
                                        </p:cTn>
                                        <p:tgtEl>
                                          <p:spTgt spid="2">
                                            <p:txEl>
                                              <p:pRg st="9" end="9"/>
                                            </p:txEl>
                                          </p:spTgt>
                                        </p:tgtEl>
                                        <p:attrNameLst>
                                          <p:attrName>style.visibility</p:attrName>
                                        </p:attrNameLst>
                                      </p:cBhvr>
                                      <p:to>
                                        <p:strVal val="visible"/>
                                      </p:to>
                                    </p:set>
                                    <p:anim calcmode="lin" valueType="num">
                                      <p:cBhvr>
                                        <p:cTn id="48" dur="1000" fill="hold"/>
                                        <p:tgtEl>
                                          <p:spTgt spid="2">
                                            <p:txEl>
                                              <p:pRg st="9" end="9"/>
                                            </p:txEl>
                                          </p:spTgt>
                                        </p:tgtEl>
                                        <p:attrNameLst>
                                          <p:attrName>ppt_w</p:attrName>
                                        </p:attrNameLst>
                                      </p:cBhvr>
                                      <p:tavLst>
                                        <p:tav tm="0">
                                          <p:val>
                                            <p:fltVal val="0"/>
                                          </p:val>
                                        </p:tav>
                                        <p:tav tm="100000">
                                          <p:val>
                                            <p:strVal val="#ppt_w"/>
                                          </p:val>
                                        </p:tav>
                                      </p:tavLst>
                                    </p:anim>
                                    <p:anim calcmode="lin" valueType="num">
                                      <p:cBhvr>
                                        <p:cTn id="49" dur="1000" fill="hold"/>
                                        <p:tgtEl>
                                          <p:spTgt spid="2">
                                            <p:txEl>
                                              <p:pRg st="9" end="9"/>
                                            </p:txEl>
                                          </p:spTgt>
                                        </p:tgtEl>
                                        <p:attrNameLst>
                                          <p:attrName>ppt_h</p:attrName>
                                        </p:attrNameLst>
                                      </p:cBhvr>
                                      <p:tavLst>
                                        <p:tav tm="0">
                                          <p:val>
                                            <p:fltVal val="0"/>
                                          </p:val>
                                        </p:tav>
                                        <p:tav tm="100000">
                                          <p:val>
                                            <p:strVal val="#ppt_h"/>
                                          </p:val>
                                        </p:tav>
                                      </p:tavLst>
                                    </p:anim>
                                    <p:anim calcmode="lin" valueType="num">
                                      <p:cBhvr>
                                        <p:cTn id="50" dur="1000" fill="hold"/>
                                        <p:tgtEl>
                                          <p:spTgt spid="2">
                                            <p:txEl>
                                              <p:pRg st="9" end="9"/>
                                            </p:txEl>
                                          </p:spTgt>
                                        </p:tgtEl>
                                        <p:attrNameLst>
                                          <p:attrName>style.rotation</p:attrName>
                                        </p:attrNameLst>
                                      </p:cBhvr>
                                      <p:tavLst>
                                        <p:tav tm="0">
                                          <p:val>
                                            <p:fltVal val="90"/>
                                          </p:val>
                                        </p:tav>
                                        <p:tav tm="100000">
                                          <p:val>
                                            <p:fltVal val="0"/>
                                          </p:val>
                                        </p:tav>
                                      </p:tavLst>
                                    </p:anim>
                                    <p:animEffect transition="in" filter="fade">
                                      <p:cBhvr>
                                        <p:cTn id="51" dur="1000"/>
                                        <p:tgtEl>
                                          <p:spTgt spid="2">
                                            <p:txEl>
                                              <p:pRg st="9" end="9"/>
                                            </p:txEl>
                                          </p:spTgt>
                                        </p:tgtEl>
                                      </p:cBhvr>
                                    </p:animEffect>
                                  </p:childTnLst>
                                </p:cTn>
                              </p:par>
                              <p:par>
                                <p:cTn id="52" presetID="31" presetClass="entr" presetSubtype="0" fill="hold" nodeType="withEffect">
                                  <p:stCondLst>
                                    <p:cond delay="0"/>
                                  </p:stCondLst>
                                  <p:childTnLst>
                                    <p:set>
                                      <p:cBhvr>
                                        <p:cTn id="53" dur="1" fill="hold">
                                          <p:stCondLst>
                                            <p:cond delay="0"/>
                                          </p:stCondLst>
                                        </p:cTn>
                                        <p:tgtEl>
                                          <p:spTgt spid="2">
                                            <p:txEl>
                                              <p:pRg st="10" end="10"/>
                                            </p:txEl>
                                          </p:spTgt>
                                        </p:tgtEl>
                                        <p:attrNameLst>
                                          <p:attrName>style.visibility</p:attrName>
                                        </p:attrNameLst>
                                      </p:cBhvr>
                                      <p:to>
                                        <p:strVal val="visible"/>
                                      </p:to>
                                    </p:set>
                                    <p:anim calcmode="lin" valueType="num">
                                      <p:cBhvr>
                                        <p:cTn id="54" dur="10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55" dur="1000" fill="hold"/>
                                        <p:tgtEl>
                                          <p:spTgt spid="2">
                                            <p:txEl>
                                              <p:pRg st="10" end="10"/>
                                            </p:txEl>
                                          </p:spTgt>
                                        </p:tgtEl>
                                        <p:attrNameLst>
                                          <p:attrName>ppt_h</p:attrName>
                                        </p:attrNameLst>
                                      </p:cBhvr>
                                      <p:tavLst>
                                        <p:tav tm="0">
                                          <p:val>
                                            <p:fltVal val="0"/>
                                          </p:val>
                                        </p:tav>
                                        <p:tav tm="100000">
                                          <p:val>
                                            <p:strVal val="#ppt_h"/>
                                          </p:val>
                                        </p:tav>
                                      </p:tavLst>
                                    </p:anim>
                                    <p:anim calcmode="lin" valueType="num">
                                      <p:cBhvr>
                                        <p:cTn id="56" dur="1000" fill="hold"/>
                                        <p:tgtEl>
                                          <p:spTgt spid="2">
                                            <p:txEl>
                                              <p:pRg st="10" end="10"/>
                                            </p:txEl>
                                          </p:spTgt>
                                        </p:tgtEl>
                                        <p:attrNameLst>
                                          <p:attrName>style.rotation</p:attrName>
                                        </p:attrNameLst>
                                      </p:cBhvr>
                                      <p:tavLst>
                                        <p:tav tm="0">
                                          <p:val>
                                            <p:fltVal val="90"/>
                                          </p:val>
                                        </p:tav>
                                        <p:tav tm="100000">
                                          <p:val>
                                            <p:fltVal val="0"/>
                                          </p:val>
                                        </p:tav>
                                      </p:tavLst>
                                    </p:anim>
                                    <p:animEffect transition="in" filter="fade">
                                      <p:cBhvr>
                                        <p:cTn id="57" dur="1000"/>
                                        <p:tgtEl>
                                          <p:spTgt spid="2">
                                            <p:txEl>
                                              <p:pRg st="10" end="10"/>
                                            </p:txEl>
                                          </p:spTgt>
                                        </p:tgtEl>
                                      </p:cBhvr>
                                    </p:animEffect>
                                  </p:childTnLst>
                                </p:cTn>
                              </p:par>
                              <p:par>
                                <p:cTn id="58" presetID="31" presetClass="entr" presetSubtype="0" fill="hold" nodeType="withEffect">
                                  <p:stCondLst>
                                    <p:cond delay="0"/>
                                  </p:stCondLst>
                                  <p:childTnLst>
                                    <p:set>
                                      <p:cBhvr>
                                        <p:cTn id="59" dur="1" fill="hold">
                                          <p:stCondLst>
                                            <p:cond delay="0"/>
                                          </p:stCondLst>
                                        </p:cTn>
                                        <p:tgtEl>
                                          <p:spTgt spid="2">
                                            <p:txEl>
                                              <p:pRg st="11" end="11"/>
                                            </p:txEl>
                                          </p:spTgt>
                                        </p:tgtEl>
                                        <p:attrNameLst>
                                          <p:attrName>style.visibility</p:attrName>
                                        </p:attrNameLst>
                                      </p:cBhvr>
                                      <p:to>
                                        <p:strVal val="visible"/>
                                      </p:to>
                                    </p:set>
                                    <p:anim calcmode="lin" valueType="num">
                                      <p:cBhvr>
                                        <p:cTn id="60" dur="10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61" dur="1000" fill="hold"/>
                                        <p:tgtEl>
                                          <p:spTgt spid="2">
                                            <p:txEl>
                                              <p:pRg st="11" end="11"/>
                                            </p:txEl>
                                          </p:spTgt>
                                        </p:tgtEl>
                                        <p:attrNameLst>
                                          <p:attrName>ppt_h</p:attrName>
                                        </p:attrNameLst>
                                      </p:cBhvr>
                                      <p:tavLst>
                                        <p:tav tm="0">
                                          <p:val>
                                            <p:fltVal val="0"/>
                                          </p:val>
                                        </p:tav>
                                        <p:tav tm="100000">
                                          <p:val>
                                            <p:strVal val="#ppt_h"/>
                                          </p:val>
                                        </p:tav>
                                      </p:tavLst>
                                    </p:anim>
                                    <p:anim calcmode="lin" valueType="num">
                                      <p:cBhvr>
                                        <p:cTn id="62" dur="1000" fill="hold"/>
                                        <p:tgtEl>
                                          <p:spTgt spid="2">
                                            <p:txEl>
                                              <p:pRg st="11" end="11"/>
                                            </p:txEl>
                                          </p:spTgt>
                                        </p:tgtEl>
                                        <p:attrNameLst>
                                          <p:attrName>style.rotation</p:attrName>
                                        </p:attrNameLst>
                                      </p:cBhvr>
                                      <p:tavLst>
                                        <p:tav tm="0">
                                          <p:val>
                                            <p:fltVal val="90"/>
                                          </p:val>
                                        </p:tav>
                                        <p:tav tm="100000">
                                          <p:val>
                                            <p:fltVal val="0"/>
                                          </p:val>
                                        </p:tav>
                                      </p:tavLst>
                                    </p:anim>
                                    <p:animEffect transition="in" filter="fade">
                                      <p:cBhvr>
                                        <p:cTn id="63" dur="1000"/>
                                        <p:tgtEl>
                                          <p:spTgt spid="2">
                                            <p:txEl>
                                              <p:pRg st="11" end="11"/>
                                            </p:txEl>
                                          </p:spTgt>
                                        </p:tgtEl>
                                      </p:cBhvr>
                                    </p:animEffect>
                                  </p:childTnLst>
                                </p:cTn>
                              </p:par>
                              <p:par>
                                <p:cTn id="64" presetID="31" presetClass="entr" presetSubtype="0" fill="hold" nodeType="withEffect">
                                  <p:stCondLst>
                                    <p:cond delay="0"/>
                                  </p:stCondLst>
                                  <p:childTnLst>
                                    <p:set>
                                      <p:cBhvr>
                                        <p:cTn id="65" dur="1" fill="hold">
                                          <p:stCondLst>
                                            <p:cond delay="0"/>
                                          </p:stCondLst>
                                        </p:cTn>
                                        <p:tgtEl>
                                          <p:spTgt spid="2">
                                            <p:txEl>
                                              <p:pRg st="12" end="12"/>
                                            </p:txEl>
                                          </p:spTgt>
                                        </p:tgtEl>
                                        <p:attrNameLst>
                                          <p:attrName>style.visibility</p:attrName>
                                        </p:attrNameLst>
                                      </p:cBhvr>
                                      <p:to>
                                        <p:strVal val="visible"/>
                                      </p:to>
                                    </p:set>
                                    <p:anim calcmode="lin" valueType="num">
                                      <p:cBhvr>
                                        <p:cTn id="66" dur="10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67" dur="1000" fill="hold"/>
                                        <p:tgtEl>
                                          <p:spTgt spid="2">
                                            <p:txEl>
                                              <p:pRg st="12" end="12"/>
                                            </p:txEl>
                                          </p:spTgt>
                                        </p:tgtEl>
                                        <p:attrNameLst>
                                          <p:attrName>ppt_h</p:attrName>
                                        </p:attrNameLst>
                                      </p:cBhvr>
                                      <p:tavLst>
                                        <p:tav tm="0">
                                          <p:val>
                                            <p:fltVal val="0"/>
                                          </p:val>
                                        </p:tav>
                                        <p:tav tm="100000">
                                          <p:val>
                                            <p:strVal val="#ppt_h"/>
                                          </p:val>
                                        </p:tav>
                                      </p:tavLst>
                                    </p:anim>
                                    <p:anim calcmode="lin" valueType="num">
                                      <p:cBhvr>
                                        <p:cTn id="68" dur="1000" fill="hold"/>
                                        <p:tgtEl>
                                          <p:spTgt spid="2">
                                            <p:txEl>
                                              <p:pRg st="12" end="12"/>
                                            </p:txEl>
                                          </p:spTgt>
                                        </p:tgtEl>
                                        <p:attrNameLst>
                                          <p:attrName>style.rotation</p:attrName>
                                        </p:attrNameLst>
                                      </p:cBhvr>
                                      <p:tavLst>
                                        <p:tav tm="0">
                                          <p:val>
                                            <p:fltVal val="90"/>
                                          </p:val>
                                        </p:tav>
                                        <p:tav tm="100000">
                                          <p:val>
                                            <p:fltVal val="0"/>
                                          </p:val>
                                        </p:tav>
                                      </p:tavLst>
                                    </p:anim>
                                    <p:animEffect transition="in" filter="fade">
                                      <p:cBhvr>
                                        <p:cTn id="69" dur="1000"/>
                                        <p:tgtEl>
                                          <p:spTgt spid="2">
                                            <p:txEl>
                                              <p:pRg st="12" end="12"/>
                                            </p:txEl>
                                          </p:spTgt>
                                        </p:tgtEl>
                                      </p:cBhvr>
                                    </p:animEffect>
                                  </p:childTnLst>
                                </p:cTn>
                              </p:par>
                              <p:par>
                                <p:cTn id="70" presetID="31" presetClass="entr" presetSubtype="0" fill="hold" nodeType="withEffect">
                                  <p:stCondLst>
                                    <p:cond delay="0"/>
                                  </p:stCondLst>
                                  <p:childTnLst>
                                    <p:set>
                                      <p:cBhvr>
                                        <p:cTn id="71" dur="1" fill="hold">
                                          <p:stCondLst>
                                            <p:cond delay="0"/>
                                          </p:stCondLst>
                                        </p:cTn>
                                        <p:tgtEl>
                                          <p:spTgt spid="2">
                                            <p:txEl>
                                              <p:pRg st="14" end="14"/>
                                            </p:txEl>
                                          </p:spTgt>
                                        </p:tgtEl>
                                        <p:attrNameLst>
                                          <p:attrName>style.visibility</p:attrName>
                                        </p:attrNameLst>
                                      </p:cBhvr>
                                      <p:to>
                                        <p:strVal val="visible"/>
                                      </p:to>
                                    </p:set>
                                    <p:anim calcmode="lin" valueType="num">
                                      <p:cBhvr>
                                        <p:cTn id="72" dur="1000" fill="hold"/>
                                        <p:tgtEl>
                                          <p:spTgt spid="2">
                                            <p:txEl>
                                              <p:pRg st="14" end="14"/>
                                            </p:txEl>
                                          </p:spTgt>
                                        </p:tgtEl>
                                        <p:attrNameLst>
                                          <p:attrName>ppt_w</p:attrName>
                                        </p:attrNameLst>
                                      </p:cBhvr>
                                      <p:tavLst>
                                        <p:tav tm="0">
                                          <p:val>
                                            <p:fltVal val="0"/>
                                          </p:val>
                                        </p:tav>
                                        <p:tav tm="100000">
                                          <p:val>
                                            <p:strVal val="#ppt_w"/>
                                          </p:val>
                                        </p:tav>
                                      </p:tavLst>
                                    </p:anim>
                                    <p:anim calcmode="lin" valueType="num">
                                      <p:cBhvr>
                                        <p:cTn id="73" dur="1000" fill="hold"/>
                                        <p:tgtEl>
                                          <p:spTgt spid="2">
                                            <p:txEl>
                                              <p:pRg st="14" end="14"/>
                                            </p:txEl>
                                          </p:spTgt>
                                        </p:tgtEl>
                                        <p:attrNameLst>
                                          <p:attrName>ppt_h</p:attrName>
                                        </p:attrNameLst>
                                      </p:cBhvr>
                                      <p:tavLst>
                                        <p:tav tm="0">
                                          <p:val>
                                            <p:fltVal val="0"/>
                                          </p:val>
                                        </p:tav>
                                        <p:tav tm="100000">
                                          <p:val>
                                            <p:strVal val="#ppt_h"/>
                                          </p:val>
                                        </p:tav>
                                      </p:tavLst>
                                    </p:anim>
                                    <p:anim calcmode="lin" valueType="num">
                                      <p:cBhvr>
                                        <p:cTn id="74" dur="1000" fill="hold"/>
                                        <p:tgtEl>
                                          <p:spTgt spid="2">
                                            <p:txEl>
                                              <p:pRg st="14" end="14"/>
                                            </p:txEl>
                                          </p:spTgt>
                                        </p:tgtEl>
                                        <p:attrNameLst>
                                          <p:attrName>style.rotation</p:attrName>
                                        </p:attrNameLst>
                                      </p:cBhvr>
                                      <p:tavLst>
                                        <p:tav tm="0">
                                          <p:val>
                                            <p:fltVal val="90"/>
                                          </p:val>
                                        </p:tav>
                                        <p:tav tm="100000">
                                          <p:val>
                                            <p:fltVal val="0"/>
                                          </p:val>
                                        </p:tav>
                                      </p:tavLst>
                                    </p:anim>
                                    <p:animEffect transition="in" filter="fade">
                                      <p:cBhvr>
                                        <p:cTn id="75" dur="10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orm_of_teaching_and_teacher [Compatibility Mode]" id="{E4301ECD-989D-442D-BF52-F15CFAB49B22}" vid="{0DC1B00E-18F0-47C7-81AE-C1303728ED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اسم</Template>
  <TotalTime>165</TotalTime>
  <Words>915</Words>
  <Application>Microsoft Office PowerPoint</Application>
  <PresentationFormat>On-screen Show (4:3)</PresentationFormat>
  <Paragraphs>148</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宋体</vt:lpstr>
      <vt:lpstr>Arial</vt:lpstr>
      <vt:lpstr>B Davat</vt:lpstr>
      <vt:lpstr>B Jadid</vt:lpstr>
      <vt:lpstr>B Titr</vt:lpstr>
      <vt:lpstr>Calibri</vt:lpstr>
      <vt:lpstr>Times New Roman</vt:lpstr>
      <vt:lpstr>Office Theme</vt:lpstr>
      <vt:lpstr>بــــــــسم اللّه الــــــــــرحمن الـــــــرحيم  اسم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خدا نگه دارشما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بــــــــسم اللّه الــــــــــرحمن الـــــــرحيم  اسم</dc:title>
  <dc:subject>teachers, education</dc:subject>
  <dc:creator>BAB</dc:creator>
  <cp:keywords>powerpoint templates for teachers, free powerpoint templates for teachers, powerpoint templates teachers, powerpoints for teachers, powerpoint presentations for teachers, free, PowerPoint template, download, PPT template, PowerPoint templates, slideshow template, POT, POTX, Power Point template, slide show template</cp:keywords>
  <dc:description>Made by Leawo Software. To find more free PowerPoint templates, please visit http://www.leawo.com/free-powerpoint-templates/</dc:description>
  <cp:lastModifiedBy>baba</cp:lastModifiedBy>
  <cp:revision>25</cp:revision>
  <dcterms:created xsi:type="dcterms:W3CDTF">2014-12-29T10:14:49Z</dcterms:created>
  <dcterms:modified xsi:type="dcterms:W3CDTF">2016-01-08T15:32:56Z</dcterms:modified>
  <cp:category>PowerPoint template, education</cp:category>
</cp:coreProperties>
</file>