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5" r:id="rId3"/>
    <p:sldId id="290" r:id="rId4"/>
    <p:sldId id="288" r:id="rId5"/>
    <p:sldId id="292" r:id="rId6"/>
    <p:sldId id="289" r:id="rId7"/>
    <p:sldId id="282" r:id="rId8"/>
    <p:sldId id="286" r:id="rId9"/>
    <p:sldId id="297" r:id="rId10"/>
    <p:sldId id="261" r:id="rId11"/>
    <p:sldId id="291" r:id="rId12"/>
    <p:sldId id="276" r:id="rId13"/>
    <p:sldId id="278" r:id="rId14"/>
    <p:sldId id="279" r:id="rId15"/>
    <p:sldId id="277" r:id="rId16"/>
    <p:sldId id="280" r:id="rId17"/>
    <p:sldId id="281" r:id="rId18"/>
    <p:sldId id="284" r:id="rId19"/>
    <p:sldId id="283" r:id="rId20"/>
    <p:sldId id="293" r:id="rId21"/>
    <p:sldId id="294" r:id="rId22"/>
    <p:sldId id="296" r:id="rId23"/>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modifyVerifier cryptProviderType="rsaAES" cryptAlgorithmClass="hash" cryptAlgorithmType="typeAny" cryptAlgorithmSid="14" spinCount="100000" saltData="UhedTnJOAISuw6gMoGOYQg==" hashData="BOV1rY8B8YWi9e5TWzEDQxhQA6Ba4uJ0C246xJicpOgcV3GeoHwYjPBV7hs4h1OpFRWS8MNiZiHJS9GP5zDkbA=="/>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42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F42DE-D007-47D8-A44A-26481305DDC8}" type="doc">
      <dgm:prSet loTypeId="urn:microsoft.com/office/officeart/2005/8/layout/lProcess2" loCatId="list" qsTypeId="urn:microsoft.com/office/officeart/2005/8/quickstyle/3d5" qsCatId="3D" csTypeId="urn:microsoft.com/office/officeart/2005/8/colors/colorful5" csCatId="colorful" phldr="1"/>
      <dgm:spPr/>
      <dgm:t>
        <a:bodyPr/>
        <a:lstStyle/>
        <a:p>
          <a:pPr rtl="1"/>
          <a:endParaRPr lang="fa-IR"/>
        </a:p>
      </dgm:t>
    </dgm:pt>
    <dgm:pt modelId="{3E3B9398-7A09-41CA-96B0-B64967AF8A41}">
      <dgm:prSet phldrT="[Text]"/>
      <dgm:spPr/>
      <dgm:t>
        <a:bodyPr/>
        <a:lstStyle/>
        <a:p>
          <a:pPr rtl="1"/>
          <a:r>
            <a:rPr lang="fa-IR" dirty="0" smtClean="0"/>
            <a:t>اسم+صفت</a:t>
          </a:r>
          <a:endParaRPr lang="fa-IR" dirty="0"/>
        </a:p>
      </dgm:t>
    </dgm:pt>
    <dgm:pt modelId="{F84BE8D2-35A7-4D5B-95A2-6BB1CF47DD52}" type="parTrans" cxnId="{573BF18C-3E5B-4A84-801E-7BDAE453F72C}">
      <dgm:prSet/>
      <dgm:spPr/>
      <dgm:t>
        <a:bodyPr/>
        <a:lstStyle/>
        <a:p>
          <a:pPr rtl="1"/>
          <a:endParaRPr lang="fa-IR"/>
        </a:p>
      </dgm:t>
    </dgm:pt>
    <dgm:pt modelId="{B76F6C31-CA0B-48B6-ADFD-293BA978FF8D}" type="sibTrans" cxnId="{573BF18C-3E5B-4A84-801E-7BDAE453F72C}">
      <dgm:prSet/>
      <dgm:spPr/>
      <dgm:t>
        <a:bodyPr/>
        <a:lstStyle/>
        <a:p>
          <a:pPr rtl="1"/>
          <a:endParaRPr lang="fa-IR"/>
        </a:p>
      </dgm:t>
    </dgm:pt>
    <dgm:pt modelId="{77243744-AB5B-4220-AB3B-19B9CCA6EE44}">
      <dgm:prSet phldrT="[Text]" custT="1"/>
      <dgm:spPr/>
      <dgm:t>
        <a:bodyPr/>
        <a:lstStyle/>
        <a:p>
          <a:pPr rtl="1"/>
          <a:r>
            <a:rPr lang="fa-IR" sz="4000" dirty="0" smtClean="0">
              <a:solidFill>
                <a:schemeClr val="tx1">
                  <a:lumMod val="85000"/>
                  <a:lumOff val="15000"/>
                </a:schemeClr>
              </a:solidFill>
              <a:cs typeface="B Titr" panose="00000700000000000000" pitchFamily="2" charset="-78"/>
            </a:rPr>
            <a:t>موصوف وصفت</a:t>
          </a:r>
          <a:endParaRPr lang="fa-IR" sz="4000" dirty="0">
            <a:solidFill>
              <a:schemeClr val="tx1">
                <a:lumMod val="85000"/>
                <a:lumOff val="15000"/>
              </a:schemeClr>
            </a:solidFill>
            <a:cs typeface="B Titr" panose="00000700000000000000" pitchFamily="2" charset="-78"/>
          </a:endParaRPr>
        </a:p>
      </dgm:t>
    </dgm:pt>
    <dgm:pt modelId="{E551CE6E-AF62-48D2-B180-187D255B0198}" type="parTrans" cxnId="{3DCECA09-545C-4D62-A71C-18DAFF59BF34}">
      <dgm:prSet/>
      <dgm:spPr/>
      <dgm:t>
        <a:bodyPr/>
        <a:lstStyle/>
        <a:p>
          <a:pPr rtl="1"/>
          <a:endParaRPr lang="fa-IR"/>
        </a:p>
      </dgm:t>
    </dgm:pt>
    <dgm:pt modelId="{FA1751F7-0D17-4D52-BB12-42F7C8B04B3F}" type="sibTrans" cxnId="{3DCECA09-545C-4D62-A71C-18DAFF59BF34}">
      <dgm:prSet/>
      <dgm:spPr/>
      <dgm:t>
        <a:bodyPr/>
        <a:lstStyle/>
        <a:p>
          <a:pPr rtl="1"/>
          <a:endParaRPr lang="fa-IR"/>
        </a:p>
      </dgm:t>
    </dgm:pt>
    <dgm:pt modelId="{05554CC1-F7EF-40B4-A142-D4AB5DB9D7AB}">
      <dgm:prSet phldrT="[Text]" custT="1"/>
      <dgm:spPr/>
      <dgm:t>
        <a:bodyPr/>
        <a:lstStyle/>
        <a:p>
          <a:pPr rtl="1"/>
          <a:r>
            <a:rPr lang="fa-IR" sz="3200" dirty="0" smtClean="0">
              <a:solidFill>
                <a:schemeClr val="tx1"/>
              </a:solidFill>
              <a:cs typeface="B Titr" panose="00000700000000000000" pitchFamily="2" charset="-78"/>
            </a:rPr>
            <a:t>ترکیب وصفی</a:t>
          </a:r>
          <a:endParaRPr lang="fa-IR" sz="3200" dirty="0">
            <a:solidFill>
              <a:schemeClr val="tx1"/>
            </a:solidFill>
            <a:cs typeface="B Titr" panose="00000700000000000000" pitchFamily="2" charset="-78"/>
          </a:endParaRPr>
        </a:p>
      </dgm:t>
    </dgm:pt>
    <dgm:pt modelId="{BB03FB13-3771-452A-B6D4-B43D49B119EA}" type="parTrans" cxnId="{9E3983EB-A465-4995-B9B6-D2B22FE02C0B}">
      <dgm:prSet/>
      <dgm:spPr/>
      <dgm:t>
        <a:bodyPr/>
        <a:lstStyle/>
        <a:p>
          <a:pPr rtl="1"/>
          <a:endParaRPr lang="fa-IR"/>
        </a:p>
      </dgm:t>
    </dgm:pt>
    <dgm:pt modelId="{230F69D7-A174-4FF2-B8F1-509F5D84DCC7}" type="sibTrans" cxnId="{9E3983EB-A465-4995-B9B6-D2B22FE02C0B}">
      <dgm:prSet/>
      <dgm:spPr/>
      <dgm:t>
        <a:bodyPr/>
        <a:lstStyle/>
        <a:p>
          <a:pPr rtl="1"/>
          <a:endParaRPr lang="fa-IR"/>
        </a:p>
      </dgm:t>
    </dgm:pt>
    <dgm:pt modelId="{8174F5EF-C4B9-403D-B333-9FCDF4D14D34}">
      <dgm:prSet phldrT="[Text]" custT="1"/>
      <dgm:spPr/>
      <dgm:t>
        <a:bodyPr/>
        <a:lstStyle/>
        <a:p>
          <a:pPr rtl="1"/>
          <a:r>
            <a:rPr lang="fa-IR" sz="6000" b="1" dirty="0" smtClean="0">
              <a:solidFill>
                <a:srgbClr val="FF0000"/>
              </a:solidFill>
            </a:rPr>
            <a:t>اسم +اسم</a:t>
          </a:r>
          <a:endParaRPr lang="fa-IR" sz="6000" b="1" dirty="0">
            <a:solidFill>
              <a:srgbClr val="FF0000"/>
            </a:solidFill>
          </a:endParaRPr>
        </a:p>
      </dgm:t>
    </dgm:pt>
    <dgm:pt modelId="{EA8E38DC-24D2-4223-966B-8A2B76A8619A}" type="parTrans" cxnId="{DF4D5999-A011-451C-A115-4AAEC992204E}">
      <dgm:prSet/>
      <dgm:spPr/>
      <dgm:t>
        <a:bodyPr/>
        <a:lstStyle/>
        <a:p>
          <a:pPr rtl="1"/>
          <a:endParaRPr lang="fa-IR"/>
        </a:p>
      </dgm:t>
    </dgm:pt>
    <dgm:pt modelId="{80E93DF1-51BE-4268-89D0-2A6F34199B4E}" type="sibTrans" cxnId="{DF4D5999-A011-451C-A115-4AAEC992204E}">
      <dgm:prSet/>
      <dgm:spPr/>
      <dgm:t>
        <a:bodyPr/>
        <a:lstStyle/>
        <a:p>
          <a:pPr rtl="1"/>
          <a:endParaRPr lang="fa-IR"/>
        </a:p>
      </dgm:t>
    </dgm:pt>
    <dgm:pt modelId="{EEFD3C32-95ED-4C39-B3E0-931CFBE70D0F}">
      <dgm:prSet phldrT="[Text]"/>
      <dgm:spPr/>
      <dgm:t>
        <a:bodyPr/>
        <a:lstStyle/>
        <a:p>
          <a:pPr rtl="1"/>
          <a:r>
            <a:rPr lang="fa-IR" dirty="0" smtClean="0">
              <a:solidFill>
                <a:srgbClr val="FF0000"/>
              </a:solidFill>
              <a:cs typeface="B Titr" panose="00000700000000000000" pitchFamily="2" charset="-78"/>
            </a:rPr>
            <a:t>مضاف ومضاف الیه</a:t>
          </a:r>
          <a:endParaRPr lang="fa-IR" dirty="0">
            <a:solidFill>
              <a:srgbClr val="FF0000"/>
            </a:solidFill>
            <a:cs typeface="B Titr" panose="00000700000000000000" pitchFamily="2" charset="-78"/>
          </a:endParaRPr>
        </a:p>
      </dgm:t>
    </dgm:pt>
    <dgm:pt modelId="{96DD0FA5-2163-4D2C-BA67-AE46C16118B9}" type="parTrans" cxnId="{A44FAA79-74B0-462A-9654-2E6D9F00C9DC}">
      <dgm:prSet/>
      <dgm:spPr/>
      <dgm:t>
        <a:bodyPr/>
        <a:lstStyle/>
        <a:p>
          <a:pPr rtl="1"/>
          <a:endParaRPr lang="fa-IR"/>
        </a:p>
      </dgm:t>
    </dgm:pt>
    <dgm:pt modelId="{C023671B-6484-41E5-8BA5-483588F7CCBB}" type="sibTrans" cxnId="{A44FAA79-74B0-462A-9654-2E6D9F00C9DC}">
      <dgm:prSet/>
      <dgm:spPr/>
      <dgm:t>
        <a:bodyPr/>
        <a:lstStyle/>
        <a:p>
          <a:pPr rtl="1"/>
          <a:endParaRPr lang="fa-IR"/>
        </a:p>
      </dgm:t>
    </dgm:pt>
    <dgm:pt modelId="{F1B5F89C-9023-4B2A-B5B7-748051F9CA6D}">
      <dgm:prSet phldrT="[Text]" custT="1"/>
      <dgm:spPr/>
      <dgm:t>
        <a:bodyPr/>
        <a:lstStyle/>
        <a:p>
          <a:pPr rtl="1"/>
          <a:r>
            <a:rPr lang="fa-IR" sz="3200" dirty="0" smtClean="0">
              <a:solidFill>
                <a:srgbClr val="FF0000"/>
              </a:solidFill>
              <a:cs typeface="B Titr" panose="00000700000000000000" pitchFamily="2" charset="-78"/>
            </a:rPr>
            <a:t>ترکیب اضافی</a:t>
          </a:r>
          <a:endParaRPr lang="fa-IR" sz="3200" dirty="0">
            <a:solidFill>
              <a:srgbClr val="FF0000"/>
            </a:solidFill>
            <a:cs typeface="B Titr" panose="00000700000000000000" pitchFamily="2" charset="-78"/>
          </a:endParaRPr>
        </a:p>
      </dgm:t>
    </dgm:pt>
    <dgm:pt modelId="{7C41D259-0993-4458-B7C5-451DEF62E8CD}" type="parTrans" cxnId="{2529757F-4B91-4A29-AECD-630E6DB62E6D}">
      <dgm:prSet/>
      <dgm:spPr/>
      <dgm:t>
        <a:bodyPr/>
        <a:lstStyle/>
        <a:p>
          <a:pPr rtl="1"/>
          <a:endParaRPr lang="fa-IR"/>
        </a:p>
      </dgm:t>
    </dgm:pt>
    <dgm:pt modelId="{0F5FD3C8-9D42-40BC-9D7E-94492ED7F30F}" type="sibTrans" cxnId="{2529757F-4B91-4A29-AECD-630E6DB62E6D}">
      <dgm:prSet/>
      <dgm:spPr/>
      <dgm:t>
        <a:bodyPr/>
        <a:lstStyle/>
        <a:p>
          <a:pPr rtl="1"/>
          <a:endParaRPr lang="fa-IR"/>
        </a:p>
      </dgm:t>
    </dgm:pt>
    <dgm:pt modelId="{2496E8FF-F588-46DB-B954-4F6376DC410E}" type="pres">
      <dgm:prSet presAssocID="{7BAF42DE-D007-47D8-A44A-26481305DDC8}" presName="theList" presStyleCnt="0">
        <dgm:presLayoutVars>
          <dgm:dir/>
          <dgm:animLvl val="lvl"/>
          <dgm:resizeHandles val="exact"/>
        </dgm:presLayoutVars>
      </dgm:prSet>
      <dgm:spPr/>
      <dgm:t>
        <a:bodyPr/>
        <a:lstStyle/>
        <a:p>
          <a:pPr rtl="1"/>
          <a:endParaRPr lang="fa-IR"/>
        </a:p>
      </dgm:t>
    </dgm:pt>
    <dgm:pt modelId="{7F2EAA3C-DDA7-411C-AAF8-965B24D229C0}" type="pres">
      <dgm:prSet presAssocID="{3E3B9398-7A09-41CA-96B0-B64967AF8A41}" presName="compNode" presStyleCnt="0"/>
      <dgm:spPr/>
    </dgm:pt>
    <dgm:pt modelId="{534CD7B7-4C85-49F3-8B7E-597BA01F7A51}" type="pres">
      <dgm:prSet presAssocID="{3E3B9398-7A09-41CA-96B0-B64967AF8A41}" presName="aNode" presStyleLbl="bgShp" presStyleIdx="0" presStyleCnt="2"/>
      <dgm:spPr/>
      <dgm:t>
        <a:bodyPr/>
        <a:lstStyle/>
        <a:p>
          <a:pPr rtl="1"/>
          <a:endParaRPr lang="fa-IR"/>
        </a:p>
      </dgm:t>
    </dgm:pt>
    <dgm:pt modelId="{5B408F61-5D67-4744-BEFF-9FE5F851E763}" type="pres">
      <dgm:prSet presAssocID="{3E3B9398-7A09-41CA-96B0-B64967AF8A41}" presName="textNode" presStyleLbl="bgShp" presStyleIdx="0" presStyleCnt="2"/>
      <dgm:spPr/>
      <dgm:t>
        <a:bodyPr/>
        <a:lstStyle/>
        <a:p>
          <a:pPr rtl="1"/>
          <a:endParaRPr lang="fa-IR"/>
        </a:p>
      </dgm:t>
    </dgm:pt>
    <dgm:pt modelId="{1A15B8AF-9C83-4167-BFD6-4AEB1CB93AF0}" type="pres">
      <dgm:prSet presAssocID="{3E3B9398-7A09-41CA-96B0-B64967AF8A41}" presName="compChildNode" presStyleCnt="0"/>
      <dgm:spPr/>
    </dgm:pt>
    <dgm:pt modelId="{E8E51AC0-E186-4657-88AD-77896A883704}" type="pres">
      <dgm:prSet presAssocID="{3E3B9398-7A09-41CA-96B0-B64967AF8A41}" presName="theInnerList" presStyleCnt="0"/>
      <dgm:spPr/>
    </dgm:pt>
    <dgm:pt modelId="{D3A9E45B-40E8-4388-9567-2B660F7C91B6}" type="pres">
      <dgm:prSet presAssocID="{77243744-AB5B-4220-AB3B-19B9CCA6EE44}" presName="childNode" presStyleLbl="node1" presStyleIdx="0" presStyleCnt="4">
        <dgm:presLayoutVars>
          <dgm:bulletEnabled val="1"/>
        </dgm:presLayoutVars>
      </dgm:prSet>
      <dgm:spPr/>
      <dgm:t>
        <a:bodyPr/>
        <a:lstStyle/>
        <a:p>
          <a:pPr rtl="1"/>
          <a:endParaRPr lang="fa-IR"/>
        </a:p>
      </dgm:t>
    </dgm:pt>
    <dgm:pt modelId="{48460F66-AB2F-4AE3-B405-7AC75F0597FE}" type="pres">
      <dgm:prSet presAssocID="{77243744-AB5B-4220-AB3B-19B9CCA6EE44}" presName="aSpace2" presStyleCnt="0"/>
      <dgm:spPr/>
    </dgm:pt>
    <dgm:pt modelId="{D1A25C32-E4C0-4CDC-85DA-65D855C8ACB2}" type="pres">
      <dgm:prSet presAssocID="{05554CC1-F7EF-40B4-A142-D4AB5DB9D7AB}" presName="childNode" presStyleLbl="node1" presStyleIdx="1" presStyleCnt="4">
        <dgm:presLayoutVars>
          <dgm:bulletEnabled val="1"/>
        </dgm:presLayoutVars>
      </dgm:prSet>
      <dgm:spPr/>
      <dgm:t>
        <a:bodyPr/>
        <a:lstStyle/>
        <a:p>
          <a:pPr rtl="1"/>
          <a:endParaRPr lang="fa-IR"/>
        </a:p>
      </dgm:t>
    </dgm:pt>
    <dgm:pt modelId="{882E39E4-5E74-4134-A705-CA9B15EFC4DB}" type="pres">
      <dgm:prSet presAssocID="{3E3B9398-7A09-41CA-96B0-B64967AF8A41}" presName="aSpace" presStyleCnt="0"/>
      <dgm:spPr/>
    </dgm:pt>
    <dgm:pt modelId="{38550E57-8DF9-498B-A34D-4D47B967CB7A}" type="pres">
      <dgm:prSet presAssocID="{8174F5EF-C4B9-403D-B333-9FCDF4D14D34}" presName="compNode" presStyleCnt="0"/>
      <dgm:spPr/>
    </dgm:pt>
    <dgm:pt modelId="{66EBD833-B092-4927-B2C1-F854D3F2D343}" type="pres">
      <dgm:prSet presAssocID="{8174F5EF-C4B9-403D-B333-9FCDF4D14D34}" presName="aNode" presStyleLbl="bgShp" presStyleIdx="1" presStyleCnt="2"/>
      <dgm:spPr/>
      <dgm:t>
        <a:bodyPr/>
        <a:lstStyle/>
        <a:p>
          <a:pPr rtl="1"/>
          <a:endParaRPr lang="fa-IR"/>
        </a:p>
      </dgm:t>
    </dgm:pt>
    <dgm:pt modelId="{B2DCD5D4-F297-457C-B674-6EBDB6ED5E8B}" type="pres">
      <dgm:prSet presAssocID="{8174F5EF-C4B9-403D-B333-9FCDF4D14D34}" presName="textNode" presStyleLbl="bgShp" presStyleIdx="1" presStyleCnt="2"/>
      <dgm:spPr/>
      <dgm:t>
        <a:bodyPr/>
        <a:lstStyle/>
        <a:p>
          <a:pPr rtl="1"/>
          <a:endParaRPr lang="fa-IR"/>
        </a:p>
      </dgm:t>
    </dgm:pt>
    <dgm:pt modelId="{7B57129E-746C-4E09-8601-6BEE07A5E740}" type="pres">
      <dgm:prSet presAssocID="{8174F5EF-C4B9-403D-B333-9FCDF4D14D34}" presName="compChildNode" presStyleCnt="0"/>
      <dgm:spPr/>
    </dgm:pt>
    <dgm:pt modelId="{C4FF3BB6-A340-4619-954F-AC4043CFAA73}" type="pres">
      <dgm:prSet presAssocID="{8174F5EF-C4B9-403D-B333-9FCDF4D14D34}" presName="theInnerList" presStyleCnt="0"/>
      <dgm:spPr/>
    </dgm:pt>
    <dgm:pt modelId="{86D98DCD-82F1-4EF4-906C-AC8353AAE949}" type="pres">
      <dgm:prSet presAssocID="{EEFD3C32-95ED-4C39-B3E0-931CFBE70D0F}" presName="childNode" presStyleLbl="node1" presStyleIdx="2" presStyleCnt="4">
        <dgm:presLayoutVars>
          <dgm:bulletEnabled val="1"/>
        </dgm:presLayoutVars>
      </dgm:prSet>
      <dgm:spPr/>
      <dgm:t>
        <a:bodyPr/>
        <a:lstStyle/>
        <a:p>
          <a:pPr rtl="1"/>
          <a:endParaRPr lang="fa-IR"/>
        </a:p>
      </dgm:t>
    </dgm:pt>
    <dgm:pt modelId="{96DEC309-EBAC-448E-A139-BAFCB2FABBA3}" type="pres">
      <dgm:prSet presAssocID="{EEFD3C32-95ED-4C39-B3E0-931CFBE70D0F}" presName="aSpace2" presStyleCnt="0"/>
      <dgm:spPr/>
    </dgm:pt>
    <dgm:pt modelId="{39EF342B-3D23-4F50-A194-E2E35D421A6B}" type="pres">
      <dgm:prSet presAssocID="{F1B5F89C-9023-4B2A-B5B7-748051F9CA6D}" presName="childNode" presStyleLbl="node1" presStyleIdx="3" presStyleCnt="4" custLinFactNeighborX="3540" custLinFactNeighborY="54132">
        <dgm:presLayoutVars>
          <dgm:bulletEnabled val="1"/>
        </dgm:presLayoutVars>
      </dgm:prSet>
      <dgm:spPr/>
      <dgm:t>
        <a:bodyPr/>
        <a:lstStyle/>
        <a:p>
          <a:pPr rtl="1"/>
          <a:endParaRPr lang="fa-IR"/>
        </a:p>
      </dgm:t>
    </dgm:pt>
  </dgm:ptLst>
  <dgm:cxnLst>
    <dgm:cxn modelId="{DF4D5999-A011-451C-A115-4AAEC992204E}" srcId="{7BAF42DE-D007-47D8-A44A-26481305DDC8}" destId="{8174F5EF-C4B9-403D-B333-9FCDF4D14D34}" srcOrd="1" destOrd="0" parTransId="{EA8E38DC-24D2-4223-966B-8A2B76A8619A}" sibTransId="{80E93DF1-51BE-4268-89D0-2A6F34199B4E}"/>
    <dgm:cxn modelId="{64254110-3836-4B82-8818-316F1CB87683}" type="presOf" srcId="{3E3B9398-7A09-41CA-96B0-B64967AF8A41}" destId="{5B408F61-5D67-4744-BEFF-9FE5F851E763}" srcOrd="1" destOrd="0" presId="urn:microsoft.com/office/officeart/2005/8/layout/lProcess2"/>
    <dgm:cxn modelId="{9E3983EB-A465-4995-B9B6-D2B22FE02C0B}" srcId="{3E3B9398-7A09-41CA-96B0-B64967AF8A41}" destId="{05554CC1-F7EF-40B4-A142-D4AB5DB9D7AB}" srcOrd="1" destOrd="0" parTransId="{BB03FB13-3771-452A-B6D4-B43D49B119EA}" sibTransId="{230F69D7-A174-4FF2-B8F1-509F5D84DCC7}"/>
    <dgm:cxn modelId="{573BF18C-3E5B-4A84-801E-7BDAE453F72C}" srcId="{7BAF42DE-D007-47D8-A44A-26481305DDC8}" destId="{3E3B9398-7A09-41CA-96B0-B64967AF8A41}" srcOrd="0" destOrd="0" parTransId="{F84BE8D2-35A7-4D5B-95A2-6BB1CF47DD52}" sibTransId="{B76F6C31-CA0B-48B6-ADFD-293BA978FF8D}"/>
    <dgm:cxn modelId="{3513B2CE-E6E6-4E7C-8680-48A37DF3101F}" type="presOf" srcId="{7BAF42DE-D007-47D8-A44A-26481305DDC8}" destId="{2496E8FF-F588-46DB-B954-4F6376DC410E}" srcOrd="0" destOrd="0" presId="urn:microsoft.com/office/officeart/2005/8/layout/lProcess2"/>
    <dgm:cxn modelId="{77A090BC-0FEE-4AFC-8B75-8220E39A61A7}" type="presOf" srcId="{8174F5EF-C4B9-403D-B333-9FCDF4D14D34}" destId="{66EBD833-B092-4927-B2C1-F854D3F2D343}" srcOrd="0" destOrd="0" presId="urn:microsoft.com/office/officeart/2005/8/layout/lProcess2"/>
    <dgm:cxn modelId="{2529757F-4B91-4A29-AECD-630E6DB62E6D}" srcId="{8174F5EF-C4B9-403D-B333-9FCDF4D14D34}" destId="{F1B5F89C-9023-4B2A-B5B7-748051F9CA6D}" srcOrd="1" destOrd="0" parTransId="{7C41D259-0993-4458-B7C5-451DEF62E8CD}" sibTransId="{0F5FD3C8-9D42-40BC-9D7E-94492ED7F30F}"/>
    <dgm:cxn modelId="{3DCECA09-545C-4D62-A71C-18DAFF59BF34}" srcId="{3E3B9398-7A09-41CA-96B0-B64967AF8A41}" destId="{77243744-AB5B-4220-AB3B-19B9CCA6EE44}" srcOrd="0" destOrd="0" parTransId="{E551CE6E-AF62-48D2-B180-187D255B0198}" sibTransId="{FA1751F7-0D17-4D52-BB12-42F7C8B04B3F}"/>
    <dgm:cxn modelId="{A44FAA79-74B0-462A-9654-2E6D9F00C9DC}" srcId="{8174F5EF-C4B9-403D-B333-9FCDF4D14D34}" destId="{EEFD3C32-95ED-4C39-B3E0-931CFBE70D0F}" srcOrd="0" destOrd="0" parTransId="{96DD0FA5-2163-4D2C-BA67-AE46C16118B9}" sibTransId="{C023671B-6484-41E5-8BA5-483588F7CCBB}"/>
    <dgm:cxn modelId="{BA6D580E-A5D5-47A1-8569-FE8CD2AF5E9A}" type="presOf" srcId="{3E3B9398-7A09-41CA-96B0-B64967AF8A41}" destId="{534CD7B7-4C85-49F3-8B7E-597BA01F7A51}" srcOrd="0" destOrd="0" presId="urn:microsoft.com/office/officeart/2005/8/layout/lProcess2"/>
    <dgm:cxn modelId="{1C7A0BB2-6E0F-4989-AEE2-567DA300D8C4}" type="presOf" srcId="{05554CC1-F7EF-40B4-A142-D4AB5DB9D7AB}" destId="{D1A25C32-E4C0-4CDC-85DA-65D855C8ACB2}" srcOrd="0" destOrd="0" presId="urn:microsoft.com/office/officeart/2005/8/layout/lProcess2"/>
    <dgm:cxn modelId="{4E708156-2368-4EC3-AF15-43EBC61BBEA2}" type="presOf" srcId="{77243744-AB5B-4220-AB3B-19B9CCA6EE44}" destId="{D3A9E45B-40E8-4388-9567-2B660F7C91B6}" srcOrd="0" destOrd="0" presId="urn:microsoft.com/office/officeart/2005/8/layout/lProcess2"/>
    <dgm:cxn modelId="{0ED4F5DF-C3BB-4014-8FB3-7AC4BF03451B}" type="presOf" srcId="{8174F5EF-C4B9-403D-B333-9FCDF4D14D34}" destId="{B2DCD5D4-F297-457C-B674-6EBDB6ED5E8B}" srcOrd="1" destOrd="0" presId="urn:microsoft.com/office/officeart/2005/8/layout/lProcess2"/>
    <dgm:cxn modelId="{48AD5B3F-141C-4068-A89F-2522C73F7ED1}" type="presOf" srcId="{F1B5F89C-9023-4B2A-B5B7-748051F9CA6D}" destId="{39EF342B-3D23-4F50-A194-E2E35D421A6B}" srcOrd="0" destOrd="0" presId="urn:microsoft.com/office/officeart/2005/8/layout/lProcess2"/>
    <dgm:cxn modelId="{11367E55-3FD1-4404-90CB-F854E4C069FD}" type="presOf" srcId="{EEFD3C32-95ED-4C39-B3E0-931CFBE70D0F}" destId="{86D98DCD-82F1-4EF4-906C-AC8353AAE949}" srcOrd="0" destOrd="0" presId="urn:microsoft.com/office/officeart/2005/8/layout/lProcess2"/>
    <dgm:cxn modelId="{D1754504-A437-4E3C-990B-42B5235E898C}" type="presParOf" srcId="{2496E8FF-F588-46DB-B954-4F6376DC410E}" destId="{7F2EAA3C-DDA7-411C-AAF8-965B24D229C0}" srcOrd="0" destOrd="0" presId="urn:microsoft.com/office/officeart/2005/8/layout/lProcess2"/>
    <dgm:cxn modelId="{EC441F34-98A0-48B9-AD09-3FFFD8222852}" type="presParOf" srcId="{7F2EAA3C-DDA7-411C-AAF8-965B24D229C0}" destId="{534CD7B7-4C85-49F3-8B7E-597BA01F7A51}" srcOrd="0" destOrd="0" presId="urn:microsoft.com/office/officeart/2005/8/layout/lProcess2"/>
    <dgm:cxn modelId="{160BA4DE-353F-4A55-9EEA-FD75ECB3F4A9}" type="presParOf" srcId="{7F2EAA3C-DDA7-411C-AAF8-965B24D229C0}" destId="{5B408F61-5D67-4744-BEFF-9FE5F851E763}" srcOrd="1" destOrd="0" presId="urn:microsoft.com/office/officeart/2005/8/layout/lProcess2"/>
    <dgm:cxn modelId="{B9BFDD0B-D221-413D-8186-520934DA6510}" type="presParOf" srcId="{7F2EAA3C-DDA7-411C-AAF8-965B24D229C0}" destId="{1A15B8AF-9C83-4167-BFD6-4AEB1CB93AF0}" srcOrd="2" destOrd="0" presId="urn:microsoft.com/office/officeart/2005/8/layout/lProcess2"/>
    <dgm:cxn modelId="{3AD0364E-91FF-4E58-8C4E-B11A7375B47B}" type="presParOf" srcId="{1A15B8AF-9C83-4167-BFD6-4AEB1CB93AF0}" destId="{E8E51AC0-E186-4657-88AD-77896A883704}" srcOrd="0" destOrd="0" presId="urn:microsoft.com/office/officeart/2005/8/layout/lProcess2"/>
    <dgm:cxn modelId="{49750814-303D-4163-811E-88841F702503}" type="presParOf" srcId="{E8E51AC0-E186-4657-88AD-77896A883704}" destId="{D3A9E45B-40E8-4388-9567-2B660F7C91B6}" srcOrd="0" destOrd="0" presId="urn:microsoft.com/office/officeart/2005/8/layout/lProcess2"/>
    <dgm:cxn modelId="{A940C052-B5E0-4A13-8F9A-A84C1D6CCD8A}" type="presParOf" srcId="{E8E51AC0-E186-4657-88AD-77896A883704}" destId="{48460F66-AB2F-4AE3-B405-7AC75F0597FE}" srcOrd="1" destOrd="0" presId="urn:microsoft.com/office/officeart/2005/8/layout/lProcess2"/>
    <dgm:cxn modelId="{CFB784DD-C9BD-4877-BAC6-8E6CD4FB2507}" type="presParOf" srcId="{E8E51AC0-E186-4657-88AD-77896A883704}" destId="{D1A25C32-E4C0-4CDC-85DA-65D855C8ACB2}" srcOrd="2" destOrd="0" presId="urn:microsoft.com/office/officeart/2005/8/layout/lProcess2"/>
    <dgm:cxn modelId="{B3BBCE5C-AAFD-4E39-B7FD-145387AD9769}" type="presParOf" srcId="{2496E8FF-F588-46DB-B954-4F6376DC410E}" destId="{882E39E4-5E74-4134-A705-CA9B15EFC4DB}" srcOrd="1" destOrd="0" presId="urn:microsoft.com/office/officeart/2005/8/layout/lProcess2"/>
    <dgm:cxn modelId="{44E61619-F789-4067-A5C0-3BC887AD1DF8}" type="presParOf" srcId="{2496E8FF-F588-46DB-B954-4F6376DC410E}" destId="{38550E57-8DF9-498B-A34D-4D47B967CB7A}" srcOrd="2" destOrd="0" presId="urn:microsoft.com/office/officeart/2005/8/layout/lProcess2"/>
    <dgm:cxn modelId="{048BA4BA-2019-4992-8327-1BE4A68CFB96}" type="presParOf" srcId="{38550E57-8DF9-498B-A34D-4D47B967CB7A}" destId="{66EBD833-B092-4927-B2C1-F854D3F2D343}" srcOrd="0" destOrd="0" presId="urn:microsoft.com/office/officeart/2005/8/layout/lProcess2"/>
    <dgm:cxn modelId="{A8A0E3EF-8F67-4E36-B5F4-27C19C142937}" type="presParOf" srcId="{38550E57-8DF9-498B-A34D-4D47B967CB7A}" destId="{B2DCD5D4-F297-457C-B674-6EBDB6ED5E8B}" srcOrd="1" destOrd="0" presId="urn:microsoft.com/office/officeart/2005/8/layout/lProcess2"/>
    <dgm:cxn modelId="{6CB1C1A7-1AD3-4DC9-A37F-2A1F3BB2FC32}" type="presParOf" srcId="{38550E57-8DF9-498B-A34D-4D47B967CB7A}" destId="{7B57129E-746C-4E09-8601-6BEE07A5E740}" srcOrd="2" destOrd="0" presId="urn:microsoft.com/office/officeart/2005/8/layout/lProcess2"/>
    <dgm:cxn modelId="{4B04CB3C-AEB9-4E03-8B26-6FB9C70FA16F}" type="presParOf" srcId="{7B57129E-746C-4E09-8601-6BEE07A5E740}" destId="{C4FF3BB6-A340-4619-954F-AC4043CFAA73}" srcOrd="0" destOrd="0" presId="urn:microsoft.com/office/officeart/2005/8/layout/lProcess2"/>
    <dgm:cxn modelId="{6EB09B12-25DD-43A3-8844-CF26C87B7AD1}" type="presParOf" srcId="{C4FF3BB6-A340-4619-954F-AC4043CFAA73}" destId="{86D98DCD-82F1-4EF4-906C-AC8353AAE949}" srcOrd="0" destOrd="0" presId="urn:microsoft.com/office/officeart/2005/8/layout/lProcess2"/>
    <dgm:cxn modelId="{E539BDA9-1867-45AF-BA37-97DF4A9DACCD}" type="presParOf" srcId="{C4FF3BB6-A340-4619-954F-AC4043CFAA73}" destId="{96DEC309-EBAC-448E-A139-BAFCB2FABBA3}" srcOrd="1" destOrd="0" presId="urn:microsoft.com/office/officeart/2005/8/layout/lProcess2"/>
    <dgm:cxn modelId="{03A04FCB-2DB0-4ECB-BCE7-44FDDB78C292}" type="presParOf" srcId="{C4FF3BB6-A340-4619-954F-AC4043CFAA73}" destId="{39EF342B-3D23-4F50-A194-E2E35D421A6B}"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CD7B7-4C85-49F3-8B7E-597BA01F7A51}">
      <dsp:nvSpPr>
        <dsp:cNvPr id="0" name=""/>
        <dsp:cNvSpPr/>
      </dsp:nvSpPr>
      <dsp:spPr>
        <a:xfrm>
          <a:off x="4288" y="0"/>
          <a:ext cx="4125481" cy="4064000"/>
        </a:xfrm>
        <a:prstGeom prst="roundRect">
          <a:avLst>
            <a:gd name="adj" fmla="val 10000"/>
          </a:avLst>
        </a:prstGeom>
        <a:solidFill>
          <a:schemeClr val="accent5">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lvl="0" algn="ctr" defTabSz="2578100" rtl="1">
            <a:lnSpc>
              <a:spcPct val="90000"/>
            </a:lnSpc>
            <a:spcBef>
              <a:spcPct val="0"/>
            </a:spcBef>
            <a:spcAft>
              <a:spcPct val="35000"/>
            </a:spcAft>
          </a:pPr>
          <a:r>
            <a:rPr lang="fa-IR" sz="5800" kern="1200" dirty="0" smtClean="0"/>
            <a:t>اسم+صفت</a:t>
          </a:r>
          <a:endParaRPr lang="fa-IR" sz="5800" kern="1200" dirty="0"/>
        </a:p>
      </dsp:txBody>
      <dsp:txXfrm>
        <a:off x="4288" y="0"/>
        <a:ext cx="4125481" cy="1219200"/>
      </dsp:txXfrm>
    </dsp:sp>
    <dsp:sp modelId="{D3A9E45B-40E8-4388-9567-2B660F7C91B6}">
      <dsp:nvSpPr>
        <dsp:cNvPr id="0" name=""/>
        <dsp:cNvSpPr/>
      </dsp:nvSpPr>
      <dsp:spPr>
        <a:xfrm>
          <a:off x="416836" y="1220390"/>
          <a:ext cx="3300385" cy="1225351"/>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lvl="0" algn="ctr" defTabSz="1778000" rtl="1">
            <a:lnSpc>
              <a:spcPct val="90000"/>
            </a:lnSpc>
            <a:spcBef>
              <a:spcPct val="0"/>
            </a:spcBef>
            <a:spcAft>
              <a:spcPct val="35000"/>
            </a:spcAft>
          </a:pPr>
          <a:r>
            <a:rPr lang="fa-IR" sz="4000" kern="1200" dirty="0" smtClean="0">
              <a:solidFill>
                <a:schemeClr val="tx1">
                  <a:lumMod val="85000"/>
                  <a:lumOff val="15000"/>
                </a:schemeClr>
              </a:solidFill>
              <a:cs typeface="B Titr" panose="00000700000000000000" pitchFamily="2" charset="-78"/>
            </a:rPr>
            <a:t>موصوف وصفت</a:t>
          </a:r>
          <a:endParaRPr lang="fa-IR" sz="4000" kern="1200" dirty="0">
            <a:solidFill>
              <a:schemeClr val="tx1">
                <a:lumMod val="85000"/>
                <a:lumOff val="15000"/>
              </a:schemeClr>
            </a:solidFill>
            <a:cs typeface="B Titr" panose="00000700000000000000" pitchFamily="2" charset="-78"/>
          </a:endParaRPr>
        </a:p>
      </dsp:txBody>
      <dsp:txXfrm>
        <a:off x="452725" y="1256279"/>
        <a:ext cx="3228607" cy="1153573"/>
      </dsp:txXfrm>
    </dsp:sp>
    <dsp:sp modelId="{D1A25C32-E4C0-4CDC-85DA-65D855C8ACB2}">
      <dsp:nvSpPr>
        <dsp:cNvPr id="0" name=""/>
        <dsp:cNvSpPr/>
      </dsp:nvSpPr>
      <dsp:spPr>
        <a:xfrm>
          <a:off x="416836" y="2634257"/>
          <a:ext cx="3300385" cy="1225351"/>
        </a:xfrm>
        <a:prstGeom prst="roundRect">
          <a:avLst>
            <a:gd name="adj" fmla="val 10000"/>
          </a:avLst>
        </a:prstGeom>
        <a:solidFill>
          <a:schemeClr val="accent5">
            <a:hueOff val="-3311292"/>
            <a:satOff val="13270"/>
            <a:lumOff val="287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rtl="1">
            <a:lnSpc>
              <a:spcPct val="90000"/>
            </a:lnSpc>
            <a:spcBef>
              <a:spcPct val="0"/>
            </a:spcBef>
            <a:spcAft>
              <a:spcPct val="35000"/>
            </a:spcAft>
          </a:pPr>
          <a:r>
            <a:rPr lang="fa-IR" sz="3200" kern="1200" dirty="0" smtClean="0">
              <a:solidFill>
                <a:schemeClr val="tx1"/>
              </a:solidFill>
              <a:cs typeface="B Titr" panose="00000700000000000000" pitchFamily="2" charset="-78"/>
            </a:rPr>
            <a:t>ترکیب وصفی</a:t>
          </a:r>
          <a:endParaRPr lang="fa-IR" sz="3200" kern="1200" dirty="0">
            <a:solidFill>
              <a:schemeClr val="tx1"/>
            </a:solidFill>
            <a:cs typeface="B Titr" panose="00000700000000000000" pitchFamily="2" charset="-78"/>
          </a:endParaRPr>
        </a:p>
      </dsp:txBody>
      <dsp:txXfrm>
        <a:off x="452725" y="2670146"/>
        <a:ext cx="3228607" cy="1153573"/>
      </dsp:txXfrm>
    </dsp:sp>
    <dsp:sp modelId="{66EBD833-B092-4927-B2C1-F854D3F2D343}">
      <dsp:nvSpPr>
        <dsp:cNvPr id="0" name=""/>
        <dsp:cNvSpPr/>
      </dsp:nvSpPr>
      <dsp:spPr>
        <a:xfrm>
          <a:off x="4439181" y="0"/>
          <a:ext cx="4125481" cy="4064000"/>
        </a:xfrm>
        <a:prstGeom prst="roundRect">
          <a:avLst>
            <a:gd name="adj" fmla="val 10000"/>
          </a:avLst>
        </a:prstGeom>
        <a:solidFill>
          <a:schemeClr val="accent5">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rtl="1">
            <a:lnSpc>
              <a:spcPct val="90000"/>
            </a:lnSpc>
            <a:spcBef>
              <a:spcPct val="0"/>
            </a:spcBef>
            <a:spcAft>
              <a:spcPct val="35000"/>
            </a:spcAft>
          </a:pPr>
          <a:r>
            <a:rPr lang="fa-IR" sz="6000" b="1" kern="1200" dirty="0" smtClean="0">
              <a:solidFill>
                <a:srgbClr val="FF0000"/>
              </a:solidFill>
            </a:rPr>
            <a:t>اسم +اسم</a:t>
          </a:r>
          <a:endParaRPr lang="fa-IR" sz="6000" b="1" kern="1200" dirty="0">
            <a:solidFill>
              <a:srgbClr val="FF0000"/>
            </a:solidFill>
          </a:endParaRPr>
        </a:p>
      </dsp:txBody>
      <dsp:txXfrm>
        <a:off x="4439181" y="0"/>
        <a:ext cx="4125481" cy="1219200"/>
      </dsp:txXfrm>
    </dsp:sp>
    <dsp:sp modelId="{86D98DCD-82F1-4EF4-906C-AC8353AAE949}">
      <dsp:nvSpPr>
        <dsp:cNvPr id="0" name=""/>
        <dsp:cNvSpPr/>
      </dsp:nvSpPr>
      <dsp:spPr>
        <a:xfrm>
          <a:off x="4851729" y="1220390"/>
          <a:ext cx="3300385" cy="1225351"/>
        </a:xfrm>
        <a:prstGeom prst="roundRect">
          <a:avLst>
            <a:gd name="adj" fmla="val 10000"/>
          </a:avLst>
        </a:prstGeom>
        <a:solidFill>
          <a:schemeClr val="accent5">
            <a:hueOff val="-6622584"/>
            <a:satOff val="26541"/>
            <a:lumOff val="575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6520" tIns="72390" rIns="96520" bIns="72390" numCol="1" spcCol="1270" anchor="ctr" anchorCtr="0">
          <a:noAutofit/>
        </a:bodyPr>
        <a:lstStyle/>
        <a:p>
          <a:pPr lvl="0" algn="ctr" defTabSz="1689100" rtl="1">
            <a:lnSpc>
              <a:spcPct val="90000"/>
            </a:lnSpc>
            <a:spcBef>
              <a:spcPct val="0"/>
            </a:spcBef>
            <a:spcAft>
              <a:spcPct val="35000"/>
            </a:spcAft>
          </a:pPr>
          <a:r>
            <a:rPr lang="fa-IR" sz="3800" kern="1200" dirty="0" smtClean="0">
              <a:solidFill>
                <a:srgbClr val="FF0000"/>
              </a:solidFill>
              <a:cs typeface="B Titr" panose="00000700000000000000" pitchFamily="2" charset="-78"/>
            </a:rPr>
            <a:t>مضاف ومضاف الیه</a:t>
          </a:r>
          <a:endParaRPr lang="fa-IR" sz="3800" kern="1200" dirty="0">
            <a:solidFill>
              <a:srgbClr val="FF0000"/>
            </a:solidFill>
            <a:cs typeface="B Titr" panose="00000700000000000000" pitchFamily="2" charset="-78"/>
          </a:endParaRPr>
        </a:p>
      </dsp:txBody>
      <dsp:txXfrm>
        <a:off x="4887618" y="1256279"/>
        <a:ext cx="3228607" cy="1153573"/>
      </dsp:txXfrm>
    </dsp:sp>
    <dsp:sp modelId="{39EF342B-3D23-4F50-A194-E2E35D421A6B}">
      <dsp:nvSpPr>
        <dsp:cNvPr id="0" name=""/>
        <dsp:cNvSpPr/>
      </dsp:nvSpPr>
      <dsp:spPr>
        <a:xfrm>
          <a:off x="4968563" y="2736305"/>
          <a:ext cx="3300385" cy="1225351"/>
        </a:xfrm>
        <a:prstGeom prst="roundRect">
          <a:avLst>
            <a:gd name="adj" fmla="val 10000"/>
          </a:avLst>
        </a:prstGeom>
        <a:solidFill>
          <a:schemeClr val="accent5">
            <a:hueOff val="-9933876"/>
            <a:satOff val="39811"/>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rtl="1">
            <a:lnSpc>
              <a:spcPct val="90000"/>
            </a:lnSpc>
            <a:spcBef>
              <a:spcPct val="0"/>
            </a:spcBef>
            <a:spcAft>
              <a:spcPct val="35000"/>
            </a:spcAft>
          </a:pPr>
          <a:r>
            <a:rPr lang="fa-IR" sz="3200" kern="1200" dirty="0" smtClean="0">
              <a:solidFill>
                <a:srgbClr val="FF0000"/>
              </a:solidFill>
              <a:cs typeface="B Titr" panose="00000700000000000000" pitchFamily="2" charset="-78"/>
            </a:rPr>
            <a:t>ترکیب اضافی</a:t>
          </a:r>
          <a:endParaRPr lang="fa-IR" sz="3200" kern="1200" dirty="0">
            <a:solidFill>
              <a:srgbClr val="FF0000"/>
            </a:solidFill>
            <a:cs typeface="B Titr" panose="00000700000000000000" pitchFamily="2" charset="-78"/>
          </a:endParaRPr>
        </a:p>
      </dsp:txBody>
      <dsp:txXfrm>
        <a:off x="5004452" y="2772194"/>
        <a:ext cx="3228607" cy="115357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63C4B2A-53CB-4033-AE04-ED5706EA7187}" type="datetimeFigureOut">
              <a:rPr lang="fa-IR" smtClean="0"/>
              <a:t>04/25/1437</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962A7F0-A415-4354-B57F-5687F1D78065}" type="slidenum">
              <a:rPr lang="fa-IR" smtClean="0"/>
              <a:t>‹#›</a:t>
            </a:fld>
            <a:endParaRPr lang="fa-IR"/>
          </a:p>
        </p:txBody>
      </p:sp>
    </p:spTree>
    <p:extLst>
      <p:ext uri="{BB962C8B-B14F-4D97-AF65-F5344CB8AC3E}">
        <p14:creationId xmlns:p14="http://schemas.microsoft.com/office/powerpoint/2010/main" val="260622579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2962A7F0-A415-4354-B57F-5687F1D78065}" type="slidenum">
              <a:rPr lang="fa-IR" smtClean="0"/>
              <a:t>22</a:t>
            </a:fld>
            <a:endParaRPr lang="fa-IR"/>
          </a:p>
        </p:txBody>
      </p:sp>
    </p:spTree>
    <p:extLst>
      <p:ext uri="{BB962C8B-B14F-4D97-AF65-F5344CB8AC3E}">
        <p14:creationId xmlns:p14="http://schemas.microsoft.com/office/powerpoint/2010/main" val="545235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C000"/>
                </a:solidFill>
              </a:defRPr>
            </a:lvl1pPr>
          </a:lstStyle>
          <a:p>
            <a:r>
              <a:rPr lang="en-US" altLang="zh-CN" smtClean="0"/>
              <a:t>Click to edit Master title style</a:t>
            </a:r>
            <a:endParaRPr lang="zh-CN" alt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dirty="0"/>
          </a:p>
        </p:txBody>
      </p:sp>
      <p:sp>
        <p:nvSpPr>
          <p:cNvPr id="4" name="Date Placeholder 3"/>
          <p:cNvSpPr>
            <a:spLocks noGrp="1"/>
          </p:cNvSpPr>
          <p:nvPr>
            <p:ph type="dt" sz="half" idx="10"/>
          </p:nvPr>
        </p:nvSpPr>
        <p:spPr/>
        <p:txBody>
          <a:bodyPr/>
          <a:lstStyle>
            <a:lvl1pPr>
              <a:defRPr smtClean="0"/>
            </a:lvl1pPr>
          </a:lstStyle>
          <a:p>
            <a:pPr>
              <a:defRPr/>
            </a:pPr>
            <a:fld id="{765B49CD-AB2B-44AD-B0E3-0BFB2F23F56E}" type="datetime1">
              <a:rPr lang="zh-CN" altLang="en-US" smtClean="0"/>
              <a:t>2016/2/4</a:t>
            </a:fld>
            <a:endParaRPr lang="zh-CN" altLang="en-US"/>
          </a:p>
        </p:txBody>
      </p:sp>
      <p:sp>
        <p:nvSpPr>
          <p:cNvPr id="5" name="Footer Placeholder 4"/>
          <p:cNvSpPr>
            <a:spLocks noGrp="1"/>
          </p:cNvSpPr>
          <p:nvPr>
            <p:ph type="ftr" sz="quarter" idx="11"/>
          </p:nvPr>
        </p:nvSpPr>
        <p:spPr/>
        <p:txBody>
          <a:bodyPr/>
          <a:lstStyle>
            <a:lvl1pPr>
              <a:defRPr smtClean="0"/>
            </a:lvl1pPr>
          </a:lstStyle>
          <a:p>
            <a:pPr>
              <a:defRPr/>
            </a:pPr>
            <a:r>
              <a:rPr lang="fa-IR" altLang="zh-CN" smtClean="0"/>
              <a:t>مدرس : مسعود پادری</a:t>
            </a:r>
            <a:endParaRPr lang="zh-CN" altLang="en-US"/>
          </a:p>
        </p:txBody>
      </p:sp>
      <p:sp>
        <p:nvSpPr>
          <p:cNvPr id="6" name="Slide Number Placeholder 5"/>
          <p:cNvSpPr>
            <a:spLocks noGrp="1"/>
          </p:cNvSpPr>
          <p:nvPr>
            <p:ph type="sldNum" sz="quarter" idx="12"/>
          </p:nvPr>
        </p:nvSpPr>
        <p:spPr/>
        <p:txBody>
          <a:bodyPr/>
          <a:lstStyle>
            <a:lvl1pPr>
              <a:defRPr smtClean="0"/>
            </a:lvl1pPr>
          </a:lstStyle>
          <a:p>
            <a:pPr>
              <a:defRPr/>
            </a:pPr>
            <a:fld id="{8AA1DBF4-4F08-4674-B0B0-0B2D8AAD075D}" type="slidenum">
              <a:rPr lang="zh-CN" altLang="en-US"/>
              <a:pPr>
                <a:defRPr/>
              </a:pPr>
              <a:t>‹#›</a:t>
            </a:fld>
            <a:endParaRPr lang="zh-CN" altLang="en-US"/>
          </a:p>
        </p:txBody>
      </p:sp>
    </p:spTree>
    <p:extLst>
      <p:ext uri="{BB962C8B-B14F-4D97-AF65-F5344CB8AC3E}">
        <p14:creationId xmlns:p14="http://schemas.microsoft.com/office/powerpoint/2010/main" val="394252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fld id="{8903010D-C50E-4A7E-B368-A3C6D70D81CE}" type="datetime1">
              <a:rPr lang="zh-CN" altLang="en-US" smtClean="0"/>
              <a:t>2016/2/4</a:t>
            </a:fld>
            <a:endParaRPr lang="zh-CN" altLang="en-US"/>
          </a:p>
        </p:txBody>
      </p:sp>
      <p:sp>
        <p:nvSpPr>
          <p:cNvPr id="5" name="Footer Placeholder 4"/>
          <p:cNvSpPr>
            <a:spLocks noGrp="1"/>
          </p:cNvSpPr>
          <p:nvPr>
            <p:ph type="ftr" sz="quarter" idx="11"/>
          </p:nvPr>
        </p:nvSpPr>
        <p:spPr/>
        <p:txBody>
          <a:bodyPr/>
          <a:lstStyle>
            <a:lvl1pPr>
              <a:defRPr/>
            </a:lvl1pPr>
          </a:lstStyle>
          <a:p>
            <a:pPr>
              <a:defRPr/>
            </a:pPr>
            <a:r>
              <a:rPr lang="fa-IR" altLang="zh-CN" smtClean="0"/>
              <a:t>مدرس : مسعود پادری</a:t>
            </a: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364D93DF-5FBC-4FA7-AAC4-63B79FEE525A}" type="slidenum">
              <a:rPr lang="zh-CN" altLang="en-US"/>
              <a:pPr>
                <a:defRPr/>
              </a:pPr>
              <a:t>‹#›</a:t>
            </a:fld>
            <a:endParaRPr lang="zh-CN" altLang="en-US"/>
          </a:p>
        </p:txBody>
      </p:sp>
    </p:spTree>
    <p:extLst>
      <p:ext uri="{BB962C8B-B14F-4D97-AF65-F5344CB8AC3E}">
        <p14:creationId xmlns:p14="http://schemas.microsoft.com/office/powerpoint/2010/main" val="300121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fld id="{9653CDA0-02B0-4556-888F-F6E5DFD12318}" type="datetime1">
              <a:rPr lang="zh-CN" altLang="en-US" smtClean="0"/>
              <a:t>2016/2/4</a:t>
            </a:fld>
            <a:endParaRPr lang="zh-CN" altLang="en-US"/>
          </a:p>
        </p:txBody>
      </p:sp>
      <p:sp>
        <p:nvSpPr>
          <p:cNvPr id="5" name="Footer Placeholder 4"/>
          <p:cNvSpPr>
            <a:spLocks noGrp="1"/>
          </p:cNvSpPr>
          <p:nvPr>
            <p:ph type="ftr" sz="quarter" idx="11"/>
          </p:nvPr>
        </p:nvSpPr>
        <p:spPr/>
        <p:txBody>
          <a:bodyPr/>
          <a:lstStyle>
            <a:lvl1pPr>
              <a:defRPr/>
            </a:lvl1pPr>
          </a:lstStyle>
          <a:p>
            <a:pPr>
              <a:defRPr/>
            </a:pPr>
            <a:r>
              <a:rPr lang="fa-IR" altLang="zh-CN" smtClean="0"/>
              <a:t>مدرس : مسعود پادری</a:t>
            </a: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D0A234B5-8624-4014-BCD5-1E569E952143}" type="slidenum">
              <a:rPr lang="zh-CN" altLang="en-US"/>
              <a:pPr>
                <a:defRPr/>
              </a:pPr>
              <a:t>‹#›</a:t>
            </a:fld>
            <a:endParaRPr lang="zh-CN" altLang="en-US"/>
          </a:p>
        </p:txBody>
      </p:sp>
    </p:spTree>
    <p:extLst>
      <p:ext uri="{BB962C8B-B14F-4D97-AF65-F5344CB8AC3E}">
        <p14:creationId xmlns:p14="http://schemas.microsoft.com/office/powerpoint/2010/main" val="4112118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fld id="{0E51A354-F6E6-4E6E-943D-B71F7F2B0BF7}" type="datetime1">
              <a:rPr lang="zh-CN" altLang="en-US" smtClean="0"/>
              <a:t>2016/2/4</a:t>
            </a:fld>
            <a:endParaRPr lang="zh-CN" altLang="en-US"/>
          </a:p>
        </p:txBody>
      </p:sp>
      <p:sp>
        <p:nvSpPr>
          <p:cNvPr id="5" name="Footer Placeholder 4"/>
          <p:cNvSpPr>
            <a:spLocks noGrp="1"/>
          </p:cNvSpPr>
          <p:nvPr>
            <p:ph type="ftr" sz="quarter" idx="11"/>
          </p:nvPr>
        </p:nvSpPr>
        <p:spPr/>
        <p:txBody>
          <a:bodyPr/>
          <a:lstStyle>
            <a:lvl1pPr>
              <a:defRPr/>
            </a:lvl1pPr>
          </a:lstStyle>
          <a:p>
            <a:pPr>
              <a:defRPr/>
            </a:pPr>
            <a:r>
              <a:rPr lang="fa-IR" altLang="zh-CN" smtClean="0"/>
              <a:t>مدرس : مسعود پادری</a:t>
            </a: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63B2E21E-0311-4CD1-86FD-5AC85775099A}" type="slidenum">
              <a:rPr lang="zh-CN" altLang="en-US"/>
              <a:pPr>
                <a:defRPr/>
              </a:pPr>
              <a:t>‹#›</a:t>
            </a:fld>
            <a:endParaRPr lang="zh-CN" altLang="en-US"/>
          </a:p>
        </p:txBody>
      </p:sp>
    </p:spTree>
    <p:extLst>
      <p:ext uri="{BB962C8B-B14F-4D97-AF65-F5344CB8AC3E}">
        <p14:creationId xmlns:p14="http://schemas.microsoft.com/office/powerpoint/2010/main" val="343224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9A6FEC-5275-4F1E-9139-2D862E16D96F}" type="datetime1">
              <a:rPr lang="zh-CN" altLang="en-US" smtClean="0"/>
              <a:t>2016/2/4</a:t>
            </a:fld>
            <a:endParaRPr lang="zh-CN" altLang="en-US"/>
          </a:p>
        </p:txBody>
      </p:sp>
      <p:sp>
        <p:nvSpPr>
          <p:cNvPr id="5" name="Footer Placeholder 4"/>
          <p:cNvSpPr>
            <a:spLocks noGrp="1"/>
          </p:cNvSpPr>
          <p:nvPr>
            <p:ph type="ftr" sz="quarter" idx="11"/>
          </p:nvPr>
        </p:nvSpPr>
        <p:spPr/>
        <p:txBody>
          <a:bodyPr/>
          <a:lstStyle>
            <a:lvl1pPr>
              <a:defRPr/>
            </a:lvl1pPr>
          </a:lstStyle>
          <a:p>
            <a:pPr>
              <a:defRPr/>
            </a:pPr>
            <a:r>
              <a:rPr lang="fa-IR" altLang="zh-CN" smtClean="0"/>
              <a:t>مدرس : مسعود پادری</a:t>
            </a: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E9437EEE-2FD7-4B69-9F06-7A321C68C6C3}" type="slidenum">
              <a:rPr lang="zh-CN" altLang="en-US"/>
              <a:pPr>
                <a:defRPr/>
              </a:pPr>
              <a:t>‹#›</a:t>
            </a:fld>
            <a:endParaRPr lang="zh-CN" altLang="en-US"/>
          </a:p>
        </p:txBody>
      </p:sp>
    </p:spTree>
    <p:extLst>
      <p:ext uri="{BB962C8B-B14F-4D97-AF65-F5344CB8AC3E}">
        <p14:creationId xmlns:p14="http://schemas.microsoft.com/office/powerpoint/2010/main" val="9896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pPr>
              <a:defRPr/>
            </a:pPr>
            <a:fld id="{8C3A669D-9448-4F52-9F8C-CEBD94DC9275}" type="datetime1">
              <a:rPr lang="zh-CN" altLang="en-US" smtClean="0"/>
              <a:t>2016/2/4</a:t>
            </a:fld>
            <a:endParaRPr lang="zh-CN" altLang="en-US"/>
          </a:p>
        </p:txBody>
      </p:sp>
      <p:sp>
        <p:nvSpPr>
          <p:cNvPr id="6" name="Footer Placeholder 4"/>
          <p:cNvSpPr>
            <a:spLocks noGrp="1"/>
          </p:cNvSpPr>
          <p:nvPr>
            <p:ph type="ftr" sz="quarter" idx="11"/>
          </p:nvPr>
        </p:nvSpPr>
        <p:spPr/>
        <p:txBody>
          <a:bodyPr/>
          <a:lstStyle>
            <a:lvl1pPr>
              <a:defRPr/>
            </a:lvl1pPr>
          </a:lstStyle>
          <a:p>
            <a:pPr>
              <a:defRPr/>
            </a:pPr>
            <a:r>
              <a:rPr lang="fa-IR" altLang="zh-CN" smtClean="0"/>
              <a:t>مدرس : مسعود پادری</a:t>
            </a: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440258A6-A8CC-47D2-B7CA-B1BCBAF9D924}" type="slidenum">
              <a:rPr lang="zh-CN" altLang="en-US"/>
              <a:pPr>
                <a:defRPr/>
              </a:pPr>
              <a:t>‹#›</a:t>
            </a:fld>
            <a:endParaRPr lang="zh-CN" altLang="en-US"/>
          </a:p>
        </p:txBody>
      </p:sp>
    </p:spTree>
    <p:extLst>
      <p:ext uri="{BB962C8B-B14F-4D97-AF65-F5344CB8AC3E}">
        <p14:creationId xmlns:p14="http://schemas.microsoft.com/office/powerpoint/2010/main" val="217907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3"/>
          <p:cNvSpPr>
            <a:spLocks noGrp="1"/>
          </p:cNvSpPr>
          <p:nvPr>
            <p:ph type="dt" sz="half" idx="10"/>
          </p:nvPr>
        </p:nvSpPr>
        <p:spPr/>
        <p:txBody>
          <a:bodyPr/>
          <a:lstStyle>
            <a:lvl1pPr>
              <a:defRPr/>
            </a:lvl1pPr>
          </a:lstStyle>
          <a:p>
            <a:pPr>
              <a:defRPr/>
            </a:pPr>
            <a:fld id="{ECF1C31D-9A63-4F8F-B7E1-0335627D8163}" type="datetime1">
              <a:rPr lang="zh-CN" altLang="en-US" smtClean="0"/>
              <a:t>2016/2/4</a:t>
            </a:fld>
            <a:endParaRPr lang="zh-CN" altLang="en-US"/>
          </a:p>
        </p:txBody>
      </p:sp>
      <p:sp>
        <p:nvSpPr>
          <p:cNvPr id="8" name="Footer Placeholder 4"/>
          <p:cNvSpPr>
            <a:spLocks noGrp="1"/>
          </p:cNvSpPr>
          <p:nvPr>
            <p:ph type="ftr" sz="quarter" idx="11"/>
          </p:nvPr>
        </p:nvSpPr>
        <p:spPr/>
        <p:txBody>
          <a:bodyPr/>
          <a:lstStyle>
            <a:lvl1pPr>
              <a:defRPr/>
            </a:lvl1pPr>
          </a:lstStyle>
          <a:p>
            <a:pPr>
              <a:defRPr/>
            </a:pPr>
            <a:r>
              <a:rPr lang="fa-IR" altLang="zh-CN" smtClean="0"/>
              <a:t>مدرس : مسعود پادری</a:t>
            </a: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717FFDE3-E77B-4E71-89FB-A9AFED99EEA9}" type="slidenum">
              <a:rPr lang="zh-CN" altLang="en-US"/>
              <a:pPr>
                <a:defRPr/>
              </a:pPr>
              <a:t>‹#›</a:t>
            </a:fld>
            <a:endParaRPr lang="zh-CN" altLang="en-US"/>
          </a:p>
        </p:txBody>
      </p:sp>
    </p:spTree>
    <p:extLst>
      <p:ext uri="{BB962C8B-B14F-4D97-AF65-F5344CB8AC3E}">
        <p14:creationId xmlns:p14="http://schemas.microsoft.com/office/powerpoint/2010/main" val="610979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3"/>
          <p:cNvSpPr>
            <a:spLocks noGrp="1"/>
          </p:cNvSpPr>
          <p:nvPr>
            <p:ph type="dt" sz="half" idx="10"/>
          </p:nvPr>
        </p:nvSpPr>
        <p:spPr/>
        <p:txBody>
          <a:bodyPr/>
          <a:lstStyle>
            <a:lvl1pPr>
              <a:defRPr/>
            </a:lvl1pPr>
          </a:lstStyle>
          <a:p>
            <a:pPr>
              <a:defRPr/>
            </a:pPr>
            <a:fld id="{AAB2E087-58CA-4BEB-AE28-901D07E22E5E}" type="datetime1">
              <a:rPr lang="zh-CN" altLang="en-US" smtClean="0"/>
              <a:t>2016/2/4</a:t>
            </a:fld>
            <a:endParaRPr lang="zh-CN" altLang="en-US"/>
          </a:p>
        </p:txBody>
      </p:sp>
      <p:sp>
        <p:nvSpPr>
          <p:cNvPr id="4" name="Footer Placeholder 4"/>
          <p:cNvSpPr>
            <a:spLocks noGrp="1"/>
          </p:cNvSpPr>
          <p:nvPr>
            <p:ph type="ftr" sz="quarter" idx="11"/>
          </p:nvPr>
        </p:nvSpPr>
        <p:spPr/>
        <p:txBody>
          <a:bodyPr/>
          <a:lstStyle>
            <a:lvl1pPr>
              <a:defRPr/>
            </a:lvl1pPr>
          </a:lstStyle>
          <a:p>
            <a:pPr>
              <a:defRPr/>
            </a:pPr>
            <a:r>
              <a:rPr lang="fa-IR" altLang="zh-CN" smtClean="0"/>
              <a:t>مدرس : مسعود پادری</a:t>
            </a: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EFF90568-08C5-48F4-921F-59EE9382F491}" type="slidenum">
              <a:rPr lang="zh-CN" altLang="en-US"/>
              <a:pPr>
                <a:defRPr/>
              </a:pPr>
              <a:t>‹#›</a:t>
            </a:fld>
            <a:endParaRPr lang="zh-CN" altLang="en-US"/>
          </a:p>
        </p:txBody>
      </p:sp>
    </p:spTree>
    <p:extLst>
      <p:ext uri="{BB962C8B-B14F-4D97-AF65-F5344CB8AC3E}">
        <p14:creationId xmlns:p14="http://schemas.microsoft.com/office/powerpoint/2010/main" val="1812336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D6A76C-5846-426C-AD94-6006F94DFAA9}" type="datetime1">
              <a:rPr lang="zh-CN" altLang="en-US" smtClean="0"/>
              <a:t>2016/2/4</a:t>
            </a:fld>
            <a:endParaRPr lang="zh-CN" altLang="en-US"/>
          </a:p>
        </p:txBody>
      </p:sp>
      <p:sp>
        <p:nvSpPr>
          <p:cNvPr id="3" name="Footer Placeholder 4"/>
          <p:cNvSpPr>
            <a:spLocks noGrp="1"/>
          </p:cNvSpPr>
          <p:nvPr>
            <p:ph type="ftr" sz="quarter" idx="11"/>
          </p:nvPr>
        </p:nvSpPr>
        <p:spPr/>
        <p:txBody>
          <a:bodyPr/>
          <a:lstStyle>
            <a:lvl1pPr>
              <a:defRPr/>
            </a:lvl1pPr>
          </a:lstStyle>
          <a:p>
            <a:pPr>
              <a:defRPr/>
            </a:pPr>
            <a:r>
              <a:rPr lang="fa-IR" altLang="zh-CN" smtClean="0"/>
              <a:t>مدرس : مسعود پادری</a:t>
            </a: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02E3910E-F434-429E-85BE-942B46B9F006}" type="slidenum">
              <a:rPr lang="zh-CN" altLang="en-US"/>
              <a:pPr>
                <a:defRPr/>
              </a:pPr>
              <a:t>‹#›</a:t>
            </a:fld>
            <a:endParaRPr lang="zh-CN" altLang="en-US"/>
          </a:p>
        </p:txBody>
      </p:sp>
    </p:spTree>
    <p:extLst>
      <p:ext uri="{BB962C8B-B14F-4D97-AF65-F5344CB8AC3E}">
        <p14:creationId xmlns:p14="http://schemas.microsoft.com/office/powerpoint/2010/main" val="384780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15A2E7-D99D-4989-ADA6-4F5B72758B7A}" type="datetime1">
              <a:rPr lang="zh-CN" altLang="en-US" smtClean="0"/>
              <a:t>2016/2/4</a:t>
            </a:fld>
            <a:endParaRPr lang="zh-CN" altLang="en-US"/>
          </a:p>
        </p:txBody>
      </p:sp>
      <p:sp>
        <p:nvSpPr>
          <p:cNvPr id="6" name="Footer Placeholder 4"/>
          <p:cNvSpPr>
            <a:spLocks noGrp="1"/>
          </p:cNvSpPr>
          <p:nvPr>
            <p:ph type="ftr" sz="quarter" idx="11"/>
          </p:nvPr>
        </p:nvSpPr>
        <p:spPr/>
        <p:txBody>
          <a:bodyPr/>
          <a:lstStyle>
            <a:lvl1pPr>
              <a:defRPr/>
            </a:lvl1pPr>
          </a:lstStyle>
          <a:p>
            <a:pPr>
              <a:defRPr/>
            </a:pPr>
            <a:r>
              <a:rPr lang="fa-IR" altLang="zh-CN" smtClean="0"/>
              <a:t>مدرس : مسعود پادری</a:t>
            </a: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DCE0D47B-9E23-4ACB-9B53-6991BE3CDE28}" type="slidenum">
              <a:rPr lang="zh-CN" altLang="en-US"/>
              <a:pPr>
                <a:defRPr/>
              </a:pPr>
              <a:t>‹#›</a:t>
            </a:fld>
            <a:endParaRPr lang="zh-CN" altLang="en-US"/>
          </a:p>
        </p:txBody>
      </p:sp>
    </p:spTree>
    <p:extLst>
      <p:ext uri="{BB962C8B-B14F-4D97-AF65-F5344CB8AC3E}">
        <p14:creationId xmlns:p14="http://schemas.microsoft.com/office/powerpoint/2010/main" val="353295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C9B940-C8E3-464A-A28D-FDAD47505D3B}" type="datetime1">
              <a:rPr lang="zh-CN" altLang="en-US" smtClean="0"/>
              <a:t>2016/2/4</a:t>
            </a:fld>
            <a:endParaRPr lang="zh-CN" altLang="en-US"/>
          </a:p>
        </p:txBody>
      </p:sp>
      <p:sp>
        <p:nvSpPr>
          <p:cNvPr id="6" name="Footer Placeholder 4"/>
          <p:cNvSpPr>
            <a:spLocks noGrp="1"/>
          </p:cNvSpPr>
          <p:nvPr>
            <p:ph type="ftr" sz="quarter" idx="11"/>
          </p:nvPr>
        </p:nvSpPr>
        <p:spPr/>
        <p:txBody>
          <a:bodyPr/>
          <a:lstStyle>
            <a:lvl1pPr>
              <a:defRPr/>
            </a:lvl1pPr>
          </a:lstStyle>
          <a:p>
            <a:pPr>
              <a:defRPr/>
            </a:pPr>
            <a:r>
              <a:rPr lang="fa-IR" altLang="zh-CN" smtClean="0"/>
              <a:t>مدرس : مسعود پادری</a:t>
            </a: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B660DCF5-EC27-497D-83E2-026C9F302BB3}" type="slidenum">
              <a:rPr lang="zh-CN" altLang="en-US"/>
              <a:pPr>
                <a:defRPr/>
              </a:pPr>
              <a:t>‹#›</a:t>
            </a:fld>
            <a:endParaRPr lang="zh-CN" altLang="en-US"/>
          </a:p>
        </p:txBody>
      </p:sp>
    </p:spTree>
    <p:extLst>
      <p:ext uri="{BB962C8B-B14F-4D97-AF65-F5344CB8AC3E}">
        <p14:creationId xmlns:p14="http://schemas.microsoft.com/office/powerpoint/2010/main" val="344318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zh-CN"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577AC7A8-72EC-4E23-A79B-0C73CC9295F1}" type="datetime1">
              <a:rPr lang="zh-CN" altLang="en-US" smtClean="0"/>
              <a:t>2016/2/4</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r>
              <a:rPr lang="fa-IR" altLang="zh-CN" smtClean="0"/>
              <a:t>مدرس : مسعود پادری</a:t>
            </a:r>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9E32BDB6-FC89-45DE-9DF7-39ECD2290F6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dt="0"/>
  <p:txStyles>
    <p:titleStyle>
      <a:lvl1pPr algn="ctr" rtl="1" eaLnBrk="1" fontAlgn="base" hangingPunct="1">
        <a:spcBef>
          <a:spcPct val="0"/>
        </a:spcBef>
        <a:spcAft>
          <a:spcPct val="0"/>
        </a:spcAft>
        <a:defRPr sz="4400" kern="1200">
          <a:solidFill>
            <a:srgbClr val="FFC000"/>
          </a:solidFill>
          <a:latin typeface="+mj-lt"/>
          <a:ea typeface="+mj-ea"/>
          <a:cs typeface="+mj-cs"/>
        </a:defRPr>
      </a:lvl1pPr>
      <a:lvl2pPr algn="ctr" rtl="1" eaLnBrk="1" fontAlgn="base" hangingPunct="1">
        <a:spcBef>
          <a:spcPct val="0"/>
        </a:spcBef>
        <a:spcAft>
          <a:spcPct val="0"/>
        </a:spcAft>
        <a:defRPr sz="4400">
          <a:solidFill>
            <a:srgbClr val="FFC000"/>
          </a:solidFill>
          <a:latin typeface="Calibri" panose="020F0502020204030204" pitchFamily="34" charset="0"/>
          <a:ea typeface="宋体" panose="02010600030101010101" pitchFamily="2" charset="-122"/>
        </a:defRPr>
      </a:lvl2pPr>
      <a:lvl3pPr algn="ctr" rtl="1" eaLnBrk="1" fontAlgn="base" hangingPunct="1">
        <a:spcBef>
          <a:spcPct val="0"/>
        </a:spcBef>
        <a:spcAft>
          <a:spcPct val="0"/>
        </a:spcAft>
        <a:defRPr sz="4400">
          <a:solidFill>
            <a:srgbClr val="FFC000"/>
          </a:solidFill>
          <a:latin typeface="Calibri" panose="020F0502020204030204" pitchFamily="34" charset="0"/>
          <a:ea typeface="宋体" panose="02010600030101010101" pitchFamily="2" charset="-122"/>
        </a:defRPr>
      </a:lvl3pPr>
      <a:lvl4pPr algn="ctr" rtl="1" eaLnBrk="1" fontAlgn="base" hangingPunct="1">
        <a:spcBef>
          <a:spcPct val="0"/>
        </a:spcBef>
        <a:spcAft>
          <a:spcPct val="0"/>
        </a:spcAft>
        <a:defRPr sz="4400">
          <a:solidFill>
            <a:srgbClr val="FFC000"/>
          </a:solidFill>
          <a:latin typeface="Calibri" panose="020F0502020204030204" pitchFamily="34" charset="0"/>
          <a:ea typeface="宋体" panose="02010600030101010101" pitchFamily="2" charset="-122"/>
        </a:defRPr>
      </a:lvl4pPr>
      <a:lvl5pPr algn="ctr" rtl="1" eaLnBrk="1" fontAlgn="base" hangingPunct="1">
        <a:spcBef>
          <a:spcPct val="0"/>
        </a:spcBef>
        <a:spcAft>
          <a:spcPct val="0"/>
        </a:spcAft>
        <a:defRPr sz="4400">
          <a:solidFill>
            <a:srgbClr val="FFC000"/>
          </a:solidFill>
          <a:latin typeface="Calibri" panose="020F0502020204030204" pitchFamily="34" charset="0"/>
          <a:ea typeface="宋体" panose="02010600030101010101" pitchFamily="2" charset="-122"/>
        </a:defRPr>
      </a:lvl5pPr>
      <a:lvl6pPr marL="457200" algn="ctr" rtl="1" eaLnBrk="1" fontAlgn="base" hangingPunct="1">
        <a:spcBef>
          <a:spcPct val="0"/>
        </a:spcBef>
        <a:spcAft>
          <a:spcPct val="0"/>
        </a:spcAft>
        <a:defRPr sz="4400">
          <a:solidFill>
            <a:srgbClr val="FFC000"/>
          </a:solidFill>
          <a:latin typeface="Calibri" panose="020F0502020204030204" pitchFamily="34" charset="0"/>
          <a:ea typeface="宋体" panose="02010600030101010101" pitchFamily="2" charset="-122"/>
        </a:defRPr>
      </a:lvl6pPr>
      <a:lvl7pPr marL="914400" algn="ctr" rtl="1" eaLnBrk="1" fontAlgn="base" hangingPunct="1">
        <a:spcBef>
          <a:spcPct val="0"/>
        </a:spcBef>
        <a:spcAft>
          <a:spcPct val="0"/>
        </a:spcAft>
        <a:defRPr sz="4400">
          <a:solidFill>
            <a:srgbClr val="FFC000"/>
          </a:solidFill>
          <a:latin typeface="Calibri" panose="020F0502020204030204" pitchFamily="34" charset="0"/>
          <a:ea typeface="宋体" panose="02010600030101010101" pitchFamily="2" charset="-122"/>
        </a:defRPr>
      </a:lvl7pPr>
      <a:lvl8pPr marL="1371600" algn="ctr" rtl="1" eaLnBrk="1" fontAlgn="base" hangingPunct="1">
        <a:spcBef>
          <a:spcPct val="0"/>
        </a:spcBef>
        <a:spcAft>
          <a:spcPct val="0"/>
        </a:spcAft>
        <a:defRPr sz="4400">
          <a:solidFill>
            <a:srgbClr val="FFC000"/>
          </a:solidFill>
          <a:latin typeface="Calibri" panose="020F0502020204030204" pitchFamily="34" charset="0"/>
          <a:ea typeface="宋体" panose="02010600030101010101" pitchFamily="2" charset="-122"/>
        </a:defRPr>
      </a:lvl8pPr>
      <a:lvl9pPr marL="1828800" algn="ctr" rtl="1" eaLnBrk="1" fontAlgn="base" hangingPunct="1">
        <a:spcBef>
          <a:spcPct val="0"/>
        </a:spcBef>
        <a:spcAft>
          <a:spcPct val="0"/>
        </a:spcAft>
        <a:defRPr sz="4400">
          <a:solidFill>
            <a:srgbClr val="FFC000"/>
          </a:solidFill>
          <a:latin typeface="Calibri" panose="020F0502020204030204" pitchFamily="34" charset="0"/>
          <a:ea typeface="宋体" panose="02010600030101010101" pitchFamily="2" charset="-122"/>
        </a:defRPr>
      </a:lvl9pPr>
    </p:titleStyle>
    <p:bodyStyle>
      <a:lvl1pPr marL="342900" indent="-342900" algn="r" rtl="1" eaLnBrk="1" fontAlgn="base" hangingPunct="1">
        <a:spcBef>
          <a:spcPct val="20000"/>
        </a:spcBef>
        <a:spcAft>
          <a:spcPct val="0"/>
        </a:spcAft>
        <a:buFont typeface="Arial" panose="020B0604020202020204" pitchFamily="34" charset="0"/>
        <a:buChar char="•"/>
        <a:defRPr sz="3200" kern="1200">
          <a:solidFill>
            <a:srgbClr val="E46C0A"/>
          </a:solidFill>
          <a:latin typeface="+mn-lt"/>
          <a:ea typeface="+mn-ea"/>
          <a:cs typeface="+mn-cs"/>
        </a:defRPr>
      </a:lvl1pPr>
      <a:lvl2pPr marL="742950" indent="-285750" algn="r" rtl="1" eaLnBrk="1" fontAlgn="base" hangingPunct="1">
        <a:spcBef>
          <a:spcPct val="20000"/>
        </a:spcBef>
        <a:spcAft>
          <a:spcPct val="0"/>
        </a:spcAft>
        <a:buFont typeface="Arial" panose="020B0604020202020204" pitchFamily="34" charset="0"/>
        <a:buChar char="–"/>
        <a:defRPr sz="2800" kern="1200">
          <a:solidFill>
            <a:srgbClr val="E46C0A"/>
          </a:solidFill>
          <a:latin typeface="+mn-lt"/>
          <a:ea typeface="+mn-ea"/>
          <a:cs typeface="+mn-cs"/>
        </a:defRPr>
      </a:lvl2pPr>
      <a:lvl3pPr marL="1143000" indent="-228600" algn="r" rtl="1" eaLnBrk="1" fontAlgn="base" hangingPunct="1">
        <a:spcBef>
          <a:spcPct val="20000"/>
        </a:spcBef>
        <a:spcAft>
          <a:spcPct val="0"/>
        </a:spcAft>
        <a:buFont typeface="Arial" panose="020B0604020202020204" pitchFamily="34" charset="0"/>
        <a:buChar char="•"/>
        <a:defRPr sz="2400" kern="1200">
          <a:solidFill>
            <a:srgbClr val="E46C0A"/>
          </a:solidFill>
          <a:latin typeface="+mn-lt"/>
          <a:ea typeface="+mn-ea"/>
          <a:cs typeface="+mn-cs"/>
        </a:defRPr>
      </a:lvl3pPr>
      <a:lvl4pPr marL="1600200" indent="-228600" algn="r" rtl="1" eaLnBrk="1" fontAlgn="base" hangingPunct="1">
        <a:spcBef>
          <a:spcPct val="20000"/>
        </a:spcBef>
        <a:spcAft>
          <a:spcPct val="0"/>
        </a:spcAft>
        <a:buFont typeface="Arial" panose="020B0604020202020204" pitchFamily="34" charset="0"/>
        <a:buChar char="–"/>
        <a:defRPr sz="2000" kern="1200">
          <a:solidFill>
            <a:srgbClr val="E46C0A"/>
          </a:solidFill>
          <a:latin typeface="+mn-lt"/>
          <a:ea typeface="+mn-ea"/>
          <a:cs typeface="+mn-cs"/>
        </a:defRPr>
      </a:lvl4pPr>
      <a:lvl5pPr marL="2057400" indent="-228600" algn="r" rtl="1" eaLnBrk="1" fontAlgn="base" hangingPunct="1">
        <a:spcBef>
          <a:spcPct val="20000"/>
        </a:spcBef>
        <a:spcAft>
          <a:spcPct val="0"/>
        </a:spcAft>
        <a:buFont typeface="Arial" panose="020B0604020202020204" pitchFamily="34" charset="0"/>
        <a:buChar char="»"/>
        <a:defRPr sz="2000" kern="1200">
          <a:solidFill>
            <a:srgbClr val="E46C0A"/>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7.xml"/><Relationship Id="rId7" Type="http://schemas.openxmlformats.org/officeDocument/2006/relationships/diagramColors" Target="../diagrams/colors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07504" y="260351"/>
            <a:ext cx="8856984" cy="1872506"/>
          </a:xfrm>
        </p:spPr>
        <p:txBody>
          <a:bodyPr/>
          <a:lstStyle/>
          <a:p>
            <a:pPr eaLnBrk="1" hangingPunct="1"/>
            <a:r>
              <a:rPr lang="fa-IR" dirty="0" smtClean="0">
                <a:solidFill>
                  <a:schemeClr val="accent3">
                    <a:lumMod val="50000"/>
                  </a:schemeClr>
                </a:solidFill>
                <a:ea typeface="宋体" panose="02010600030101010101" pitchFamily="2" charset="-122"/>
              </a:rPr>
              <a:t>بــــــــسم اللّه الــــــــــرحمن الـــــــرحيم</a:t>
            </a:r>
            <a:r>
              <a:rPr lang="fa-IR" dirty="0" smtClean="0">
                <a:solidFill>
                  <a:schemeClr val="accent2"/>
                </a:solidFill>
                <a:ea typeface="宋体" panose="02010600030101010101" pitchFamily="2" charset="-122"/>
              </a:rPr>
              <a:t/>
            </a:r>
            <a:br>
              <a:rPr lang="fa-IR" dirty="0" smtClean="0">
                <a:solidFill>
                  <a:schemeClr val="accent2"/>
                </a:solidFill>
                <a:ea typeface="宋体" panose="02010600030101010101" pitchFamily="2" charset="-122"/>
              </a:rPr>
            </a:br>
            <a:r>
              <a:rPr lang="fa-IR" sz="6000" dirty="0" smtClean="0">
                <a:solidFill>
                  <a:srgbClr val="FF0000"/>
                </a:solidFill>
                <a:ea typeface="宋体" panose="02010600030101010101" pitchFamily="2" charset="-122"/>
                <a:cs typeface="B Jadid" panose="00000700000000000000" pitchFamily="2" charset="-78"/>
              </a:rPr>
              <a:t>ترکیب وصفی واضافی</a:t>
            </a:r>
            <a:r>
              <a:rPr lang="fa-IR" sz="6000" dirty="0" smtClean="0">
                <a:ea typeface="宋体" panose="02010600030101010101" pitchFamily="2" charset="-122"/>
                <a:cs typeface="B Jadid" panose="00000700000000000000" pitchFamily="2" charset="-78"/>
              </a:rPr>
              <a:t>	</a:t>
            </a:r>
            <a:br>
              <a:rPr lang="fa-IR" sz="6000" dirty="0" smtClean="0">
                <a:ea typeface="宋体" panose="02010600030101010101" pitchFamily="2" charset="-122"/>
                <a:cs typeface="B Jadid" panose="00000700000000000000" pitchFamily="2" charset="-78"/>
              </a:rPr>
            </a:br>
            <a:endParaRPr lang="zh-CN" altLang="en-US" dirty="0" smtClean="0"/>
          </a:p>
        </p:txBody>
      </p:sp>
      <p:sp>
        <p:nvSpPr>
          <p:cNvPr id="3075" name="Subtitle 2"/>
          <p:cNvSpPr>
            <a:spLocks noGrp="1"/>
          </p:cNvSpPr>
          <p:nvPr>
            <p:ph type="subTitle" idx="1"/>
          </p:nvPr>
        </p:nvSpPr>
        <p:spPr>
          <a:xfrm>
            <a:off x="575655" y="5065291"/>
            <a:ext cx="7992690" cy="1656184"/>
          </a:xfrm>
          <a:effectLst>
            <a:outerShdw blurRad="50800" dist="38100" dir="10800000" algn="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lstStyle/>
          <a:p>
            <a:pPr eaLnBrk="1" hangingPunct="1">
              <a:lnSpc>
                <a:spcPct val="80000"/>
              </a:lnSpc>
            </a:pPr>
            <a:endParaRPr lang="fa-IR" sz="4000" b="1" dirty="0" smtClean="0">
              <a:solidFill>
                <a:srgbClr val="C00000"/>
              </a:solidFill>
              <a:ea typeface="宋体" panose="02010600030101010101" pitchFamily="2" charset="-122"/>
              <a:cs typeface="B Titr" panose="00000700000000000000" pitchFamily="2" charset="-78"/>
            </a:endParaRPr>
          </a:p>
          <a:p>
            <a:pPr eaLnBrk="1" hangingPunct="1">
              <a:lnSpc>
                <a:spcPct val="80000"/>
              </a:lnSpc>
            </a:pPr>
            <a:r>
              <a:rPr lang="fa-IR" sz="4000" b="1" dirty="0" smtClean="0">
                <a:solidFill>
                  <a:srgbClr val="C00000"/>
                </a:solidFill>
                <a:ea typeface="宋体" panose="02010600030101010101" pitchFamily="2" charset="-122"/>
                <a:cs typeface="B Titr" panose="00000700000000000000" pitchFamily="2" charset="-78"/>
              </a:rPr>
              <a:t>مدرس :  </a:t>
            </a:r>
            <a:r>
              <a:rPr lang="fa-IR" sz="4000" dirty="0" smtClean="0">
                <a:solidFill>
                  <a:srgbClr val="002060"/>
                </a:solidFill>
                <a:ea typeface="宋体" panose="02010600030101010101" pitchFamily="2" charset="-122"/>
                <a:cs typeface="B Titr" panose="00000700000000000000" pitchFamily="2" charset="-78"/>
              </a:rPr>
              <a:t>مسعود پادری</a:t>
            </a:r>
            <a:endParaRPr lang="en-US" sz="4000" dirty="0" smtClean="0">
              <a:solidFill>
                <a:srgbClr val="002060"/>
              </a:solidFill>
              <a:ea typeface="宋体" panose="02010600030101010101" pitchFamily="2" charset="-122"/>
              <a:cs typeface="B Titr" panose="00000700000000000000" pitchFamily="2" charset="-78"/>
            </a:endParaRPr>
          </a:p>
          <a:p>
            <a:pPr eaLnBrk="1" hangingPunct="1"/>
            <a:endParaRPr lang="zh-CN" altLang="en-US" sz="4000" dirty="0" smtClean="0">
              <a:solidFill>
                <a:srgbClr val="002060"/>
              </a:solidFill>
              <a:cs typeface="B Titr" panose="00000700000000000000" pitchFamily="2" charset="-78"/>
            </a:endParaRPr>
          </a:p>
        </p:txBody>
      </p:sp>
      <p:sp>
        <p:nvSpPr>
          <p:cNvPr id="2" name="Footer Placeholder 1"/>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3" name="Slide Number Placeholder 2"/>
          <p:cNvSpPr>
            <a:spLocks noGrp="1"/>
          </p:cNvSpPr>
          <p:nvPr>
            <p:ph type="sldNum" sz="quarter" idx="12"/>
          </p:nvPr>
        </p:nvSpPr>
        <p:spPr/>
        <p:txBody>
          <a:bodyPr/>
          <a:lstStyle/>
          <a:p>
            <a:pPr>
              <a:defRPr/>
            </a:pPr>
            <a:fld id="{8AA1DBF4-4F08-4674-B0B0-0B2D8AAD075D}" type="slidenum">
              <a:rPr lang="zh-CN" altLang="en-US" smtClean="0"/>
              <a:pPr>
                <a:defRPr/>
              </a:pPr>
              <a:t>1</a:t>
            </a:fld>
            <a:endParaRPr lang="zh-CN"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671" y="1772816"/>
            <a:ext cx="8712968" cy="283197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075">
                                            <p:bg/>
                                          </p:spTgt>
                                        </p:tgtEl>
                                        <p:attrNameLst>
                                          <p:attrName>style.visibility</p:attrName>
                                        </p:attrNameLst>
                                      </p:cBhvr>
                                      <p:to>
                                        <p:strVal val="visible"/>
                                      </p:to>
                                    </p:set>
                                    <p:animEffect transition="in" filter="wipe(down)">
                                      <p:cBhvr>
                                        <p:cTn id="13" dur="580">
                                          <p:stCondLst>
                                            <p:cond delay="0"/>
                                          </p:stCondLst>
                                        </p:cTn>
                                        <p:tgtEl>
                                          <p:spTgt spid="3075">
                                            <p:bg/>
                                          </p:spTgt>
                                        </p:tgtEl>
                                      </p:cBhvr>
                                    </p:animEffect>
                                    <p:anim calcmode="lin" valueType="num">
                                      <p:cBhvr>
                                        <p:cTn id="14" dur="1822" tmFilter="0,0; 0.14,0.36; 0.43,0.73; 0.71,0.91; 1.0,1.0">
                                          <p:stCondLst>
                                            <p:cond delay="0"/>
                                          </p:stCondLst>
                                        </p:cTn>
                                        <p:tgtEl>
                                          <p:spTgt spid="3075">
                                            <p:bg/>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075">
                                            <p:bg/>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075">
                                            <p:bg/>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075">
                                            <p:bg/>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075">
                                            <p:bg/>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075">
                                            <p:bg/>
                                          </p:spTgt>
                                        </p:tgtEl>
                                      </p:cBhvr>
                                      <p:to x="100000" y="60000"/>
                                    </p:animScale>
                                    <p:animScale>
                                      <p:cBhvr>
                                        <p:cTn id="20" dur="166" decel="50000">
                                          <p:stCondLst>
                                            <p:cond delay="676"/>
                                          </p:stCondLst>
                                        </p:cTn>
                                        <p:tgtEl>
                                          <p:spTgt spid="3075">
                                            <p:bg/>
                                          </p:spTgt>
                                        </p:tgtEl>
                                      </p:cBhvr>
                                      <p:to x="100000" y="100000"/>
                                    </p:animScale>
                                    <p:animScale>
                                      <p:cBhvr>
                                        <p:cTn id="21" dur="26">
                                          <p:stCondLst>
                                            <p:cond delay="1312"/>
                                          </p:stCondLst>
                                        </p:cTn>
                                        <p:tgtEl>
                                          <p:spTgt spid="3075">
                                            <p:bg/>
                                          </p:spTgt>
                                        </p:tgtEl>
                                      </p:cBhvr>
                                      <p:to x="100000" y="80000"/>
                                    </p:animScale>
                                    <p:animScale>
                                      <p:cBhvr>
                                        <p:cTn id="22" dur="166" decel="50000">
                                          <p:stCondLst>
                                            <p:cond delay="1338"/>
                                          </p:stCondLst>
                                        </p:cTn>
                                        <p:tgtEl>
                                          <p:spTgt spid="3075">
                                            <p:bg/>
                                          </p:spTgt>
                                        </p:tgtEl>
                                      </p:cBhvr>
                                      <p:to x="100000" y="100000"/>
                                    </p:animScale>
                                    <p:animScale>
                                      <p:cBhvr>
                                        <p:cTn id="23" dur="26">
                                          <p:stCondLst>
                                            <p:cond delay="1642"/>
                                          </p:stCondLst>
                                        </p:cTn>
                                        <p:tgtEl>
                                          <p:spTgt spid="3075">
                                            <p:bg/>
                                          </p:spTgt>
                                        </p:tgtEl>
                                      </p:cBhvr>
                                      <p:to x="100000" y="90000"/>
                                    </p:animScale>
                                    <p:animScale>
                                      <p:cBhvr>
                                        <p:cTn id="24" dur="166" decel="50000">
                                          <p:stCondLst>
                                            <p:cond delay="1668"/>
                                          </p:stCondLst>
                                        </p:cTn>
                                        <p:tgtEl>
                                          <p:spTgt spid="3075">
                                            <p:bg/>
                                          </p:spTgt>
                                        </p:tgtEl>
                                      </p:cBhvr>
                                      <p:to x="100000" y="100000"/>
                                    </p:animScale>
                                    <p:animScale>
                                      <p:cBhvr>
                                        <p:cTn id="25" dur="26">
                                          <p:stCondLst>
                                            <p:cond delay="1808"/>
                                          </p:stCondLst>
                                        </p:cTn>
                                        <p:tgtEl>
                                          <p:spTgt spid="3075">
                                            <p:bg/>
                                          </p:spTgt>
                                        </p:tgtEl>
                                      </p:cBhvr>
                                      <p:to x="100000" y="95000"/>
                                    </p:animScale>
                                    <p:animScale>
                                      <p:cBhvr>
                                        <p:cTn id="26" dur="166" decel="50000">
                                          <p:stCondLst>
                                            <p:cond delay="1834"/>
                                          </p:stCondLst>
                                        </p:cTn>
                                        <p:tgtEl>
                                          <p:spTgt spid="3075">
                                            <p:bg/>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075">
                                            <p:txEl>
                                              <p:pRg st="1" end="1"/>
                                            </p:txEl>
                                          </p:spTgt>
                                        </p:tgtEl>
                                        <p:attrNameLst>
                                          <p:attrName>style.visibility</p:attrName>
                                        </p:attrNameLst>
                                      </p:cBhvr>
                                      <p:to>
                                        <p:strVal val="visible"/>
                                      </p:to>
                                    </p:set>
                                    <p:animEffect transition="in" filter="wipe(down)">
                                      <p:cBhvr>
                                        <p:cTn id="31" dur="580">
                                          <p:stCondLst>
                                            <p:cond delay="0"/>
                                          </p:stCondLst>
                                        </p:cTn>
                                        <p:tgtEl>
                                          <p:spTgt spid="3075">
                                            <p:txEl>
                                              <p:pRg st="1" end="1"/>
                                            </p:txEl>
                                          </p:spTgt>
                                        </p:tgtEl>
                                      </p:cBhvr>
                                    </p:animEffect>
                                    <p:anim calcmode="lin" valueType="num">
                                      <p:cBhvr>
                                        <p:cTn id="32" dur="1822" tmFilter="0,0; 0.14,0.36; 0.43,0.73; 0.71,0.91; 1.0,1.0">
                                          <p:stCondLst>
                                            <p:cond delay="0"/>
                                          </p:stCondLst>
                                        </p:cTn>
                                        <p:tgtEl>
                                          <p:spTgt spid="3075">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075">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075">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075">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075">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075">
                                            <p:txEl>
                                              <p:pRg st="1" end="1"/>
                                            </p:txEl>
                                          </p:spTgt>
                                        </p:tgtEl>
                                      </p:cBhvr>
                                      <p:to x="100000" y="60000"/>
                                    </p:animScale>
                                    <p:animScale>
                                      <p:cBhvr>
                                        <p:cTn id="38" dur="166" decel="50000">
                                          <p:stCondLst>
                                            <p:cond delay="676"/>
                                          </p:stCondLst>
                                        </p:cTn>
                                        <p:tgtEl>
                                          <p:spTgt spid="3075">
                                            <p:txEl>
                                              <p:pRg st="1" end="1"/>
                                            </p:txEl>
                                          </p:spTgt>
                                        </p:tgtEl>
                                      </p:cBhvr>
                                      <p:to x="100000" y="100000"/>
                                    </p:animScale>
                                    <p:animScale>
                                      <p:cBhvr>
                                        <p:cTn id="39" dur="26">
                                          <p:stCondLst>
                                            <p:cond delay="1312"/>
                                          </p:stCondLst>
                                        </p:cTn>
                                        <p:tgtEl>
                                          <p:spTgt spid="3075">
                                            <p:txEl>
                                              <p:pRg st="1" end="1"/>
                                            </p:txEl>
                                          </p:spTgt>
                                        </p:tgtEl>
                                      </p:cBhvr>
                                      <p:to x="100000" y="80000"/>
                                    </p:animScale>
                                    <p:animScale>
                                      <p:cBhvr>
                                        <p:cTn id="40" dur="166" decel="50000">
                                          <p:stCondLst>
                                            <p:cond delay="1338"/>
                                          </p:stCondLst>
                                        </p:cTn>
                                        <p:tgtEl>
                                          <p:spTgt spid="3075">
                                            <p:txEl>
                                              <p:pRg st="1" end="1"/>
                                            </p:txEl>
                                          </p:spTgt>
                                        </p:tgtEl>
                                      </p:cBhvr>
                                      <p:to x="100000" y="100000"/>
                                    </p:animScale>
                                    <p:animScale>
                                      <p:cBhvr>
                                        <p:cTn id="41" dur="26">
                                          <p:stCondLst>
                                            <p:cond delay="1642"/>
                                          </p:stCondLst>
                                        </p:cTn>
                                        <p:tgtEl>
                                          <p:spTgt spid="3075">
                                            <p:txEl>
                                              <p:pRg st="1" end="1"/>
                                            </p:txEl>
                                          </p:spTgt>
                                        </p:tgtEl>
                                      </p:cBhvr>
                                      <p:to x="100000" y="90000"/>
                                    </p:animScale>
                                    <p:animScale>
                                      <p:cBhvr>
                                        <p:cTn id="42" dur="166" decel="50000">
                                          <p:stCondLst>
                                            <p:cond delay="1668"/>
                                          </p:stCondLst>
                                        </p:cTn>
                                        <p:tgtEl>
                                          <p:spTgt spid="3075">
                                            <p:txEl>
                                              <p:pRg st="1" end="1"/>
                                            </p:txEl>
                                          </p:spTgt>
                                        </p:tgtEl>
                                      </p:cBhvr>
                                      <p:to x="100000" y="100000"/>
                                    </p:animScale>
                                    <p:animScale>
                                      <p:cBhvr>
                                        <p:cTn id="43" dur="26">
                                          <p:stCondLst>
                                            <p:cond delay="1808"/>
                                          </p:stCondLst>
                                        </p:cTn>
                                        <p:tgtEl>
                                          <p:spTgt spid="3075">
                                            <p:txEl>
                                              <p:pRg st="1" end="1"/>
                                            </p:txEl>
                                          </p:spTgt>
                                        </p:tgtEl>
                                      </p:cBhvr>
                                      <p:to x="100000" y="95000"/>
                                    </p:animScale>
                                    <p:animScale>
                                      <p:cBhvr>
                                        <p:cTn id="44" dur="166" decel="50000">
                                          <p:stCondLst>
                                            <p:cond delay="1834"/>
                                          </p:stCondLst>
                                        </p:cTn>
                                        <p:tgtEl>
                                          <p:spTgt spid="307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79512" y="1955145"/>
            <a:ext cx="8856984" cy="440120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fa-IR" sz="2800" dirty="0" smtClean="0">
                <a:solidFill>
                  <a:srgbClr val="0070C0"/>
                </a:solidFill>
                <a:cs typeface="B Titr" panose="00000700000000000000" pitchFamily="2" charset="-78"/>
              </a:rPr>
              <a:t>1 </a:t>
            </a:r>
            <a:r>
              <a:rPr lang="fa-IR" sz="2800" dirty="0">
                <a:solidFill>
                  <a:srgbClr val="0070C0"/>
                </a:solidFill>
                <a:cs typeface="B Titr" panose="00000700000000000000" pitchFamily="2" charset="-78"/>
              </a:rPr>
              <a:t>. صفت </a:t>
            </a:r>
            <a:r>
              <a:rPr lang="fa-IR" sz="2800" dirty="0" smtClean="0">
                <a:solidFill>
                  <a:srgbClr val="0070C0"/>
                </a:solidFill>
                <a:cs typeface="B Titr" panose="00000700000000000000" pitchFamily="2" charset="-78"/>
              </a:rPr>
              <a:t>مطلق یا ساده :                     </a:t>
            </a:r>
            <a:r>
              <a:rPr lang="fa-IR" sz="2800" dirty="0" smtClean="0">
                <a:solidFill>
                  <a:srgbClr val="FF0000"/>
                </a:solidFill>
                <a:cs typeface="B Titr" panose="00000700000000000000" pitchFamily="2" charset="-78"/>
              </a:rPr>
              <a:t>خوب </a:t>
            </a:r>
            <a:r>
              <a:rPr lang="fa-IR" sz="2800" dirty="0">
                <a:solidFill>
                  <a:srgbClr val="FF0000"/>
                </a:solidFill>
                <a:cs typeface="B Titr" panose="00000700000000000000" pitchFamily="2" charset="-78"/>
              </a:rPr>
              <a:t>- باهوش </a:t>
            </a:r>
            <a:r>
              <a:rPr lang="fa-IR" sz="2800" dirty="0" smtClean="0">
                <a:solidFill>
                  <a:srgbClr val="FF0000"/>
                </a:solidFill>
                <a:cs typeface="B Titr" panose="00000700000000000000" pitchFamily="2" charset="-78"/>
              </a:rPr>
              <a:t>– بزرگ</a:t>
            </a:r>
          </a:p>
          <a:p>
            <a:pPr algn="r"/>
            <a:r>
              <a:rPr lang="fa-IR" sz="2800" dirty="0" smtClean="0">
                <a:cs typeface="B Titr" panose="00000700000000000000" pitchFamily="2" charset="-78"/>
              </a:rPr>
              <a:t>                                                                   </a:t>
            </a:r>
            <a:r>
              <a:rPr lang="fa-IR" sz="2800" dirty="0">
                <a:cs typeface="B Titr" panose="00000700000000000000" pitchFamily="2" charset="-78"/>
              </a:rPr>
              <a:t>سعید با هوش است </a:t>
            </a:r>
            <a:r>
              <a:rPr lang="fa-IR" sz="2800" dirty="0" smtClean="0">
                <a:cs typeface="B Titr" panose="00000700000000000000" pitchFamily="2" charset="-78"/>
              </a:rPr>
              <a:t>.</a:t>
            </a:r>
            <a:endParaRPr lang="en-US" sz="2800" dirty="0" smtClean="0">
              <a:cs typeface="B Titr" panose="00000700000000000000" pitchFamily="2" charset="-78"/>
            </a:endParaRPr>
          </a:p>
          <a:p>
            <a:pPr algn="r"/>
            <a:endParaRPr lang="en-US" sz="2800" dirty="0" smtClean="0">
              <a:cs typeface="B Titr" panose="00000700000000000000" pitchFamily="2" charset="-78"/>
            </a:endParaRPr>
          </a:p>
          <a:p>
            <a:pPr algn="r"/>
            <a:r>
              <a:rPr lang="fa-IR" sz="2800" dirty="0" smtClean="0">
                <a:solidFill>
                  <a:srgbClr val="0070C0"/>
                </a:solidFill>
                <a:cs typeface="B Titr" panose="00000700000000000000" pitchFamily="2" charset="-78"/>
              </a:rPr>
              <a:t>2 </a:t>
            </a:r>
            <a:r>
              <a:rPr lang="fa-IR" sz="2800" dirty="0">
                <a:solidFill>
                  <a:srgbClr val="0070C0"/>
                </a:solidFill>
                <a:cs typeface="B Titr" panose="00000700000000000000" pitchFamily="2" charset="-78"/>
              </a:rPr>
              <a:t>. صفت برتر (تفضیلی) : </a:t>
            </a:r>
            <a:r>
              <a:rPr lang="fa-IR" sz="2800" dirty="0" smtClean="0">
                <a:solidFill>
                  <a:srgbClr val="0070C0"/>
                </a:solidFill>
                <a:cs typeface="B Titr" panose="00000700000000000000" pitchFamily="2" charset="-78"/>
              </a:rPr>
              <a:t> «</a:t>
            </a:r>
            <a:r>
              <a:rPr lang="fa-IR" sz="2800" dirty="0">
                <a:solidFill>
                  <a:srgbClr val="0070C0"/>
                </a:solidFill>
                <a:cs typeface="B Titr" panose="00000700000000000000" pitchFamily="2" charset="-78"/>
              </a:rPr>
              <a:t>تر</a:t>
            </a:r>
            <a:r>
              <a:rPr lang="fa-IR" sz="2800" dirty="0" smtClean="0">
                <a:solidFill>
                  <a:srgbClr val="0070C0"/>
                </a:solidFill>
                <a:cs typeface="B Titr" panose="00000700000000000000" pitchFamily="2" charset="-78"/>
              </a:rPr>
              <a:t>»</a:t>
            </a:r>
            <a:endParaRPr lang="fa-IR" sz="2800" dirty="0">
              <a:solidFill>
                <a:srgbClr val="0070C0"/>
              </a:solidFill>
              <a:cs typeface="B Titr" panose="00000700000000000000" pitchFamily="2" charset="-78"/>
            </a:endParaRPr>
          </a:p>
          <a:p>
            <a:pPr algn="r"/>
            <a:r>
              <a:rPr lang="fa-IR" sz="2800" dirty="0" smtClean="0">
                <a:cs typeface="B Titr" panose="00000700000000000000" pitchFamily="2" charset="-78"/>
              </a:rPr>
              <a:t>                                                      </a:t>
            </a:r>
            <a:r>
              <a:rPr lang="fa-IR" sz="2800" dirty="0" smtClean="0">
                <a:solidFill>
                  <a:srgbClr val="FF0000"/>
                </a:solidFill>
                <a:cs typeface="B Titr" panose="00000700000000000000" pitchFamily="2" charset="-78"/>
              </a:rPr>
              <a:t>خوبتر </a:t>
            </a:r>
            <a:r>
              <a:rPr lang="fa-IR" sz="2800" dirty="0">
                <a:solidFill>
                  <a:srgbClr val="FF0000"/>
                </a:solidFill>
                <a:cs typeface="B Titr" panose="00000700000000000000" pitchFamily="2" charset="-78"/>
              </a:rPr>
              <a:t>- با هوش تر - بزرگ </a:t>
            </a:r>
            <a:r>
              <a:rPr lang="fa-IR" sz="2800" dirty="0" smtClean="0">
                <a:solidFill>
                  <a:srgbClr val="FF0000"/>
                </a:solidFill>
                <a:cs typeface="B Titr" panose="00000700000000000000" pitchFamily="2" charset="-78"/>
              </a:rPr>
              <a:t>تر</a:t>
            </a:r>
          </a:p>
          <a:p>
            <a:pPr algn="r"/>
            <a:r>
              <a:rPr lang="fa-IR" sz="2800" dirty="0" smtClean="0">
                <a:cs typeface="B Titr" panose="00000700000000000000" pitchFamily="2" charset="-78"/>
              </a:rPr>
              <a:t>                                                          سعید </a:t>
            </a:r>
            <a:r>
              <a:rPr lang="fa-IR" sz="2800" dirty="0">
                <a:cs typeface="B Titr" panose="00000700000000000000" pitchFamily="2" charset="-78"/>
              </a:rPr>
              <a:t>از </a:t>
            </a:r>
            <a:r>
              <a:rPr lang="fa-IR" sz="2800" dirty="0" smtClean="0">
                <a:cs typeface="B Titr" panose="00000700000000000000" pitchFamily="2" charset="-78"/>
              </a:rPr>
              <a:t>وحید </a:t>
            </a:r>
            <a:r>
              <a:rPr lang="fa-IR" sz="2800" dirty="0">
                <a:cs typeface="B Titr" panose="00000700000000000000" pitchFamily="2" charset="-78"/>
              </a:rPr>
              <a:t>با هوشتر </a:t>
            </a:r>
            <a:r>
              <a:rPr lang="fa-IR" sz="2800" dirty="0" smtClean="0">
                <a:cs typeface="B Titr" panose="00000700000000000000" pitchFamily="2" charset="-78"/>
              </a:rPr>
              <a:t>است. </a:t>
            </a:r>
          </a:p>
          <a:p>
            <a:pPr algn="r"/>
            <a:r>
              <a:rPr lang="fa-IR" sz="2800" dirty="0" smtClean="0">
                <a:cs typeface="B Titr" panose="00000700000000000000" pitchFamily="2" charset="-78"/>
              </a:rPr>
              <a:t>      </a:t>
            </a:r>
            <a:endParaRPr lang="fa-IR" sz="2800" dirty="0">
              <a:cs typeface="B Titr" panose="00000700000000000000" pitchFamily="2" charset="-78"/>
            </a:endParaRPr>
          </a:p>
          <a:p>
            <a:pPr algn="r"/>
            <a:r>
              <a:rPr lang="fa-IR" sz="2800" dirty="0" smtClean="0">
                <a:solidFill>
                  <a:srgbClr val="0070C0"/>
                </a:solidFill>
                <a:cs typeface="B Titr" panose="00000700000000000000" pitchFamily="2" charset="-78"/>
              </a:rPr>
              <a:t>3</a:t>
            </a:r>
            <a:r>
              <a:rPr lang="fa-IR" sz="2800" dirty="0">
                <a:solidFill>
                  <a:srgbClr val="0070C0"/>
                </a:solidFill>
                <a:cs typeface="B Titr" panose="00000700000000000000" pitchFamily="2" charset="-78"/>
              </a:rPr>
              <a:t>. صفت برترین ( عالی):</a:t>
            </a:r>
            <a:r>
              <a:rPr lang="fa-IR" sz="2800" dirty="0">
                <a:cs typeface="B Titr" panose="00000700000000000000" pitchFamily="2" charset="-78"/>
              </a:rPr>
              <a:t> </a:t>
            </a:r>
            <a:r>
              <a:rPr lang="fa-IR" sz="2800" dirty="0" smtClean="0">
                <a:cs typeface="B Titr" panose="00000700000000000000" pitchFamily="2" charset="-78"/>
              </a:rPr>
              <a:t>  «</a:t>
            </a:r>
            <a:r>
              <a:rPr lang="fa-IR" sz="2800" dirty="0">
                <a:cs typeface="B Titr" panose="00000700000000000000" pitchFamily="2" charset="-78"/>
              </a:rPr>
              <a:t>ترین» </a:t>
            </a:r>
            <a:endParaRPr lang="fa-IR" sz="2800" dirty="0" smtClean="0">
              <a:cs typeface="B Titr" panose="00000700000000000000" pitchFamily="2" charset="-78"/>
            </a:endParaRPr>
          </a:p>
          <a:p>
            <a:pPr algn="r"/>
            <a:r>
              <a:rPr lang="fa-IR" sz="2800" dirty="0" smtClean="0">
                <a:cs typeface="B Titr" panose="00000700000000000000" pitchFamily="2" charset="-78"/>
              </a:rPr>
              <a:t>                                           </a:t>
            </a:r>
            <a:r>
              <a:rPr lang="fa-IR" sz="2800" dirty="0" smtClean="0">
                <a:solidFill>
                  <a:srgbClr val="FF0000"/>
                </a:solidFill>
                <a:cs typeface="B Titr" panose="00000700000000000000" pitchFamily="2" charset="-78"/>
              </a:rPr>
              <a:t>خوب </a:t>
            </a:r>
            <a:r>
              <a:rPr lang="fa-IR" sz="2800" dirty="0">
                <a:solidFill>
                  <a:srgbClr val="FF0000"/>
                </a:solidFill>
                <a:cs typeface="B Titr" panose="00000700000000000000" pitchFamily="2" charset="-78"/>
              </a:rPr>
              <a:t>ترین- باهوش ترین - بزرگ ترین </a:t>
            </a:r>
            <a:endParaRPr lang="fa-IR" sz="2800" dirty="0" smtClean="0">
              <a:solidFill>
                <a:srgbClr val="FF0000"/>
              </a:solidFill>
              <a:cs typeface="B Titr" panose="00000700000000000000" pitchFamily="2" charset="-78"/>
            </a:endParaRPr>
          </a:p>
          <a:p>
            <a:pPr algn="r"/>
            <a:r>
              <a:rPr lang="fa-IR" sz="2800" dirty="0" smtClean="0">
                <a:cs typeface="B Titr" panose="00000700000000000000" pitchFamily="2" charset="-78"/>
              </a:rPr>
              <a:t>                                             امین</a:t>
            </a:r>
            <a:r>
              <a:rPr lang="fa-IR" sz="2800" dirty="0">
                <a:cs typeface="B Titr" panose="00000700000000000000" pitchFamily="2" charset="-78"/>
              </a:rPr>
              <a:t>،  با هوش ترین شاگرد کلاس است .</a:t>
            </a:r>
          </a:p>
        </p:txBody>
      </p:sp>
      <p:sp>
        <p:nvSpPr>
          <p:cNvPr id="4" name="Rectangle 3"/>
          <p:cNvSpPr/>
          <p:nvPr/>
        </p:nvSpPr>
        <p:spPr>
          <a:xfrm>
            <a:off x="2596876" y="476672"/>
            <a:ext cx="4022256" cy="923330"/>
          </a:xfrm>
          <a:prstGeom prst="rect">
            <a:avLst/>
          </a:prstGeom>
          <a:noFill/>
        </p:spPr>
        <p:txBody>
          <a:bodyPr wrap="none" lIns="91440" tIns="45720" rIns="91440" bIns="45720">
            <a:spAutoFit/>
          </a:bodyPr>
          <a:lstStyle/>
          <a:p>
            <a:pPr algn="ctr"/>
            <a:r>
              <a:rPr lang="fa-IR" sz="5400" b="1" dirty="0" smtClean="0">
                <a:ln w="13462">
                  <a:solidFill>
                    <a:srgbClr val="FF0000"/>
                  </a:solidFill>
                  <a:prstDash val="solid"/>
                </a:ln>
                <a:solidFill>
                  <a:schemeClr val="tx1">
                    <a:lumMod val="85000"/>
                    <a:lumOff val="15000"/>
                  </a:schemeClr>
                </a:solidFill>
                <a:effectLst>
                  <a:glow rad="139700">
                    <a:schemeClr val="accent2">
                      <a:satMod val="175000"/>
                      <a:alpha val="40000"/>
                    </a:schemeClr>
                  </a:glow>
                  <a:outerShdw dist="38100" dir="2700000" algn="bl" rotWithShape="0">
                    <a:schemeClr val="accent5"/>
                  </a:outerShdw>
                </a:effectLst>
              </a:rPr>
              <a:t>درجه بندی صفت</a:t>
            </a:r>
            <a:endParaRPr lang="en-US" sz="5400" b="1" cap="none" spc="0" dirty="0">
              <a:ln w="13462">
                <a:solidFill>
                  <a:srgbClr val="FF0000"/>
                </a:solidFill>
                <a:prstDash val="solid"/>
              </a:ln>
              <a:solidFill>
                <a:schemeClr val="tx1">
                  <a:lumMod val="85000"/>
                  <a:lumOff val="15000"/>
                </a:schemeClr>
              </a:solidFill>
              <a:effectLst>
                <a:glow rad="139700">
                  <a:schemeClr val="accent2">
                    <a:satMod val="175000"/>
                    <a:alpha val="40000"/>
                  </a:schemeClr>
                </a:glow>
                <a:outerShdw dist="38100" dir="2700000" algn="bl" rotWithShape="0">
                  <a:schemeClr val="accent5"/>
                </a:outerShdw>
              </a:effectLst>
            </a:endParaRPr>
          </a:p>
        </p:txBody>
      </p:sp>
      <p:sp>
        <p:nvSpPr>
          <p:cNvPr id="5" name="Footer Placeholder 4"/>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6" name="Slide Number Placeholder 5"/>
          <p:cNvSpPr>
            <a:spLocks noGrp="1"/>
          </p:cNvSpPr>
          <p:nvPr>
            <p:ph type="sldNum" sz="quarter" idx="12"/>
          </p:nvPr>
        </p:nvSpPr>
        <p:spPr/>
        <p:txBody>
          <a:bodyPr/>
          <a:lstStyle/>
          <a:p>
            <a:pPr>
              <a:defRPr/>
            </a:pPr>
            <a:fld id="{02E3910E-F434-429E-85BE-942B46B9F006}" type="slidenum">
              <a:rPr lang="zh-CN" altLang="en-US" smtClean="0"/>
              <a:pPr>
                <a:defRPr/>
              </a:pPr>
              <a:t>10</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07504" y="1484785"/>
            <a:ext cx="8856984" cy="1368151"/>
          </a:xfrm>
          <a:solidFill>
            <a:schemeClr val="accent6">
              <a:lumMod val="40000"/>
              <a:lumOff val="60000"/>
            </a:schemeClr>
          </a:solidFill>
        </p:spPr>
        <p:txBody>
          <a:bodyPr/>
          <a:lstStyle/>
          <a:p>
            <a:pPr algn="r"/>
            <a:r>
              <a:rPr lang="fa-IR" sz="3600" dirty="0" smtClean="0">
                <a:solidFill>
                  <a:srgbClr val="FF0000"/>
                </a:solidFill>
                <a:cs typeface="B Titr" panose="00000700000000000000" pitchFamily="2" charset="-78"/>
              </a:rPr>
              <a:t/>
            </a:r>
            <a:br>
              <a:rPr lang="fa-IR" sz="3600" dirty="0" smtClean="0">
                <a:solidFill>
                  <a:srgbClr val="FF0000"/>
                </a:solidFill>
                <a:cs typeface="B Titr" panose="00000700000000000000" pitchFamily="2" charset="-78"/>
              </a:rPr>
            </a:br>
            <a:r>
              <a:rPr lang="fa-IR" sz="3600" dirty="0">
                <a:solidFill>
                  <a:srgbClr val="FF0000"/>
                </a:solidFill>
                <a:cs typeface="B Titr" panose="00000700000000000000" pitchFamily="2" charset="-78"/>
              </a:rPr>
              <a:t/>
            </a:r>
            <a:br>
              <a:rPr lang="fa-IR" sz="3600" dirty="0">
                <a:solidFill>
                  <a:srgbClr val="FF0000"/>
                </a:solidFill>
                <a:cs typeface="B Titr" panose="00000700000000000000" pitchFamily="2" charset="-78"/>
              </a:rPr>
            </a:br>
            <a:r>
              <a:rPr lang="fa-IR" sz="3600" dirty="0" smtClean="0">
                <a:solidFill>
                  <a:srgbClr val="FF0000"/>
                </a:solidFill>
                <a:cs typeface="B Titr" panose="00000700000000000000" pitchFamily="2" charset="-78"/>
              </a:rPr>
              <a:t>1-صفت بیانی    2- صفت شمارشی    3- صفت اشاره</a:t>
            </a:r>
            <a:r>
              <a:rPr lang="fa-IR" sz="3600" dirty="0" smtClean="0">
                <a:solidFill>
                  <a:schemeClr val="tx1"/>
                </a:solidFill>
                <a:cs typeface="B Titr" panose="00000700000000000000" pitchFamily="2" charset="-78"/>
              </a:rPr>
              <a:t/>
            </a:r>
            <a:br>
              <a:rPr lang="fa-IR" sz="3600" dirty="0" smtClean="0">
                <a:solidFill>
                  <a:schemeClr val="tx1"/>
                </a:solidFill>
                <a:cs typeface="B Titr" panose="00000700000000000000" pitchFamily="2" charset="-78"/>
              </a:rPr>
            </a:br>
            <a:r>
              <a:rPr lang="fa-IR" sz="4000" dirty="0" smtClean="0">
                <a:solidFill>
                  <a:schemeClr val="tx1"/>
                </a:solidFill>
                <a:cs typeface="B Titr" panose="00000700000000000000" pitchFamily="2" charset="-78"/>
              </a:rPr>
              <a:t/>
            </a:r>
            <a:br>
              <a:rPr lang="fa-IR" sz="4000" dirty="0" smtClean="0">
                <a:solidFill>
                  <a:schemeClr val="tx1"/>
                </a:solidFill>
                <a:cs typeface="B Titr" panose="00000700000000000000" pitchFamily="2" charset="-78"/>
              </a:rPr>
            </a:br>
            <a:endParaRPr lang="fa-IR" sz="3600" dirty="0">
              <a:solidFill>
                <a:schemeClr val="tx1"/>
              </a:solidFill>
              <a:cs typeface="B Titr" panose="00000700000000000000" pitchFamily="2" charset="-78"/>
            </a:endParaRPr>
          </a:p>
        </p:txBody>
      </p:sp>
      <p:sp>
        <p:nvSpPr>
          <p:cNvPr id="8" name="Subtitle 7"/>
          <p:cNvSpPr>
            <a:spLocks noGrp="1"/>
          </p:cNvSpPr>
          <p:nvPr>
            <p:ph type="subTitle" idx="1"/>
          </p:nvPr>
        </p:nvSpPr>
        <p:spPr>
          <a:xfrm>
            <a:off x="107504" y="3886200"/>
            <a:ext cx="8856984" cy="1752600"/>
          </a:xfrm>
        </p:spPr>
        <p:txBody>
          <a:bodyPr/>
          <a:lstStyle/>
          <a:p>
            <a:pPr algn="r"/>
            <a:endParaRPr lang="fa-IR" dirty="0" smtClean="0">
              <a:solidFill>
                <a:schemeClr val="tx1"/>
              </a:solidFill>
              <a:cs typeface="B Titr" panose="00000700000000000000" pitchFamily="2" charset="-78"/>
            </a:endParaRPr>
          </a:p>
          <a:p>
            <a:pPr algn="r"/>
            <a:r>
              <a:rPr lang="fa-IR" dirty="0" smtClean="0">
                <a:solidFill>
                  <a:schemeClr val="tx1"/>
                </a:solidFill>
                <a:cs typeface="B Titr" panose="00000700000000000000" pitchFamily="2" charset="-78"/>
              </a:rPr>
              <a:t>4-صفت </a:t>
            </a:r>
            <a:r>
              <a:rPr lang="fa-IR" dirty="0">
                <a:solidFill>
                  <a:schemeClr val="tx1"/>
                </a:solidFill>
                <a:cs typeface="B Titr" panose="00000700000000000000" pitchFamily="2" charset="-78"/>
              </a:rPr>
              <a:t>پرسشی </a:t>
            </a:r>
            <a:r>
              <a:rPr lang="fa-IR" dirty="0" smtClean="0">
                <a:solidFill>
                  <a:schemeClr val="tx1"/>
                </a:solidFill>
                <a:cs typeface="B Titr" panose="00000700000000000000" pitchFamily="2" charset="-78"/>
              </a:rPr>
              <a:t>        </a:t>
            </a:r>
            <a:r>
              <a:rPr lang="fa-IR" dirty="0">
                <a:solidFill>
                  <a:schemeClr val="tx1"/>
                </a:solidFill>
                <a:cs typeface="B Titr" panose="00000700000000000000" pitchFamily="2" charset="-78"/>
              </a:rPr>
              <a:t>5-صفت مبهم  </a:t>
            </a:r>
            <a:r>
              <a:rPr lang="fa-IR" dirty="0" smtClean="0">
                <a:solidFill>
                  <a:schemeClr val="tx1"/>
                </a:solidFill>
                <a:cs typeface="B Titr" panose="00000700000000000000" pitchFamily="2" charset="-78"/>
              </a:rPr>
              <a:t>            </a:t>
            </a:r>
            <a:r>
              <a:rPr lang="fa-IR" dirty="0">
                <a:solidFill>
                  <a:schemeClr val="tx1"/>
                </a:solidFill>
                <a:cs typeface="B Titr" panose="00000700000000000000" pitchFamily="2" charset="-78"/>
              </a:rPr>
              <a:t>6-صفت تعجبی</a:t>
            </a:r>
            <a:endParaRPr lang="fa-IR" dirty="0"/>
          </a:p>
        </p:txBody>
      </p:sp>
      <p:sp>
        <p:nvSpPr>
          <p:cNvPr id="3" name="Footer Placeholder 2"/>
          <p:cNvSpPr>
            <a:spLocks noGrp="1"/>
          </p:cNvSpPr>
          <p:nvPr>
            <p:ph type="ftr" sz="quarter" idx="11"/>
          </p:nvPr>
        </p:nvSpPr>
        <p:spPr/>
        <p:txBody>
          <a:bodyPr/>
          <a:lstStyle/>
          <a:p>
            <a:pPr>
              <a:defRPr/>
            </a:pPr>
            <a:r>
              <a:rPr lang="fa-IR" altLang="zh-CN" b="1" dirty="0" smtClean="0">
                <a:solidFill>
                  <a:srgbClr val="FF0000"/>
                </a:solidFill>
              </a:rPr>
              <a:t>مدرس : مسعود پادری</a:t>
            </a:r>
            <a:endParaRPr lang="zh-CN" altLang="en-US" b="1" dirty="0">
              <a:solidFill>
                <a:srgbClr val="FF0000"/>
              </a:solidFill>
            </a:endParaRPr>
          </a:p>
        </p:txBody>
      </p:sp>
      <p:sp>
        <p:nvSpPr>
          <p:cNvPr id="4" name="Slide Number Placeholder 3"/>
          <p:cNvSpPr>
            <a:spLocks noGrp="1"/>
          </p:cNvSpPr>
          <p:nvPr>
            <p:ph type="sldNum" sz="quarter" idx="12"/>
          </p:nvPr>
        </p:nvSpPr>
        <p:spPr/>
        <p:txBody>
          <a:bodyPr/>
          <a:lstStyle/>
          <a:p>
            <a:pPr>
              <a:defRPr/>
            </a:pPr>
            <a:fld id="{02E3910E-F434-429E-85BE-942B46B9F006}" type="slidenum">
              <a:rPr lang="zh-CN" altLang="en-US" smtClean="0"/>
              <a:pPr>
                <a:defRPr/>
              </a:pPr>
              <a:t>11</a:t>
            </a:fld>
            <a:endParaRPr lang="zh-CN" altLang="en-US"/>
          </a:p>
        </p:txBody>
      </p:sp>
      <p:pic>
        <p:nvPicPr>
          <p:cNvPr id="5" name="Picture 4"/>
          <p:cNvPicPr>
            <a:picLocks noChangeAspect="1"/>
          </p:cNvPicPr>
          <p:nvPr/>
        </p:nvPicPr>
        <p:blipFill>
          <a:blip r:embed="rId2"/>
          <a:stretch>
            <a:fillRect/>
          </a:stretch>
        </p:blipFill>
        <p:spPr>
          <a:xfrm>
            <a:off x="1749307" y="383431"/>
            <a:ext cx="5645385" cy="938865"/>
          </a:xfrm>
          <a:prstGeom prst="rect">
            <a:avLst/>
          </a:prstGeom>
        </p:spPr>
      </p:pic>
    </p:spTree>
    <p:extLst>
      <p:ext uri="{BB962C8B-B14F-4D97-AF65-F5344CB8AC3E}">
        <p14:creationId xmlns:p14="http://schemas.microsoft.com/office/powerpoint/2010/main" val="38054585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circle(in)">
                                      <p:cBhvr>
                                        <p:cTn id="18"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77385" y="316644"/>
            <a:ext cx="8712968" cy="1569660"/>
          </a:xfrm>
          <a:prstGeom prst="rect">
            <a:avLst/>
          </a:prstGeom>
        </p:spPr>
        <p:txBody>
          <a:bodyPr wrap="square">
            <a:spAutoFit/>
          </a:bodyPr>
          <a:lstStyle/>
          <a:p>
            <a:pPr algn="r"/>
            <a:r>
              <a:rPr lang="fa-IR" sz="3200" dirty="0" smtClean="0">
                <a:solidFill>
                  <a:srgbClr val="FF0000"/>
                </a:solidFill>
                <a:cs typeface="B Titr" panose="00000700000000000000" pitchFamily="2" charset="-78"/>
              </a:rPr>
              <a:t>الف)صفت </a:t>
            </a:r>
            <a:r>
              <a:rPr lang="fa-IR" sz="3200" dirty="0">
                <a:solidFill>
                  <a:srgbClr val="FF0000"/>
                </a:solidFill>
                <a:cs typeface="B Titr" panose="00000700000000000000" pitchFamily="2" charset="-78"/>
              </a:rPr>
              <a:t>بیانی</a:t>
            </a:r>
            <a:r>
              <a:rPr lang="fa-IR" sz="3200" dirty="0" smtClean="0">
                <a:solidFill>
                  <a:srgbClr val="FF0000"/>
                </a:solidFill>
                <a:cs typeface="B Titr" panose="00000700000000000000" pitchFamily="2" charset="-78"/>
              </a:rPr>
              <a:t>:</a:t>
            </a:r>
          </a:p>
          <a:p>
            <a:pPr algn="r"/>
            <a:r>
              <a:rPr lang="fa-IR" sz="3200" dirty="0" smtClean="0">
                <a:cs typeface="B Titr" panose="00000700000000000000" pitchFamily="2" charset="-78"/>
              </a:rPr>
              <a:t> </a:t>
            </a:r>
            <a:r>
              <a:rPr lang="fa-IR" sz="3200" dirty="0">
                <a:solidFill>
                  <a:srgbClr val="002060"/>
                </a:solidFill>
                <a:cs typeface="B Titr" panose="00000700000000000000" pitchFamily="2" charset="-78"/>
              </a:rPr>
              <a:t>صفتی است که چگونگی و خصوصیات اسم را مانند رنگ، قد، جنس، شکل، وضع، اندازه، مقدار و </a:t>
            </a:r>
            <a:r>
              <a:rPr lang="fa-IR" sz="3200" dirty="0" smtClean="0">
                <a:solidFill>
                  <a:srgbClr val="002060"/>
                </a:solidFill>
                <a:cs typeface="B Titr" panose="00000700000000000000" pitchFamily="2" charset="-78"/>
              </a:rPr>
              <a:t>ارزش را </a:t>
            </a:r>
            <a:r>
              <a:rPr lang="fa-IR" sz="3200" dirty="0">
                <a:solidFill>
                  <a:srgbClr val="002060"/>
                </a:solidFill>
                <a:cs typeface="B Titr" panose="00000700000000000000" pitchFamily="2" charset="-78"/>
              </a:rPr>
              <a:t>بیان مي‌کند.</a:t>
            </a:r>
          </a:p>
        </p:txBody>
      </p:sp>
      <p:sp>
        <p:nvSpPr>
          <p:cNvPr id="4" name="Rectangle 3"/>
          <p:cNvSpPr/>
          <p:nvPr/>
        </p:nvSpPr>
        <p:spPr>
          <a:xfrm>
            <a:off x="397311" y="2492896"/>
            <a:ext cx="8473115" cy="3046988"/>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fa-IR" sz="3200" dirty="0">
                <a:solidFill>
                  <a:srgbClr val="FF0000"/>
                </a:solidFill>
                <a:cs typeface="B Titr" panose="00000700000000000000" pitchFamily="2" charset="-78"/>
              </a:rPr>
              <a:t>صفت بیانی پنج نوع است</a:t>
            </a:r>
            <a:r>
              <a:rPr lang="fa-IR" sz="3200" dirty="0" smtClean="0">
                <a:solidFill>
                  <a:srgbClr val="FF0000"/>
                </a:solidFill>
                <a:cs typeface="B Titr" panose="00000700000000000000" pitchFamily="2" charset="-78"/>
              </a:rPr>
              <a:t>.</a:t>
            </a:r>
          </a:p>
          <a:p>
            <a:pPr algn="r"/>
            <a:r>
              <a:rPr lang="fa-IR" sz="3200" dirty="0" smtClean="0">
                <a:solidFill>
                  <a:schemeClr val="bg2">
                    <a:lumMod val="25000"/>
                  </a:schemeClr>
                </a:solidFill>
                <a:cs typeface="B Titr" panose="00000700000000000000" pitchFamily="2" charset="-78"/>
              </a:rPr>
              <a:t>1-صفت ساده </a:t>
            </a:r>
          </a:p>
          <a:p>
            <a:pPr algn="r"/>
            <a:r>
              <a:rPr lang="fa-IR" sz="3200" dirty="0" smtClean="0">
                <a:solidFill>
                  <a:srgbClr val="FF0000"/>
                </a:solidFill>
                <a:cs typeface="B Titr" panose="00000700000000000000" pitchFamily="2" charset="-78"/>
              </a:rPr>
              <a:t>2-صفت مفعولی</a:t>
            </a:r>
          </a:p>
          <a:p>
            <a:pPr algn="r"/>
            <a:r>
              <a:rPr lang="fa-IR" sz="3200" dirty="0" smtClean="0">
                <a:solidFill>
                  <a:schemeClr val="bg2">
                    <a:lumMod val="25000"/>
                  </a:schemeClr>
                </a:solidFill>
                <a:cs typeface="B Titr" panose="00000700000000000000" pitchFamily="2" charset="-78"/>
              </a:rPr>
              <a:t> </a:t>
            </a:r>
            <a:r>
              <a:rPr lang="fa-IR" sz="3200" dirty="0" smtClean="0">
                <a:solidFill>
                  <a:schemeClr val="tx1">
                    <a:lumMod val="75000"/>
                    <a:lumOff val="25000"/>
                  </a:schemeClr>
                </a:solidFill>
                <a:cs typeface="B Titr" panose="00000700000000000000" pitchFamily="2" charset="-78"/>
              </a:rPr>
              <a:t>3-</a:t>
            </a:r>
            <a:r>
              <a:rPr lang="fa-IR" sz="3200" dirty="0">
                <a:solidFill>
                  <a:schemeClr val="tx1">
                    <a:lumMod val="75000"/>
                    <a:lumOff val="25000"/>
                  </a:schemeClr>
                </a:solidFill>
                <a:cs typeface="B Titr" panose="00000700000000000000" pitchFamily="2" charset="-78"/>
              </a:rPr>
              <a:t>صفت لیاقت(شایستگی</a:t>
            </a:r>
            <a:r>
              <a:rPr lang="fa-IR" sz="3200" dirty="0" smtClean="0">
                <a:solidFill>
                  <a:schemeClr val="tx1">
                    <a:lumMod val="75000"/>
                    <a:lumOff val="25000"/>
                  </a:schemeClr>
                </a:solidFill>
                <a:cs typeface="B Titr" panose="00000700000000000000" pitchFamily="2" charset="-78"/>
              </a:rPr>
              <a:t>)</a:t>
            </a:r>
          </a:p>
          <a:p>
            <a:pPr algn="r"/>
            <a:r>
              <a:rPr lang="fa-IR" sz="3200" dirty="0" smtClean="0">
                <a:solidFill>
                  <a:srgbClr val="FF0000"/>
                </a:solidFill>
                <a:cs typeface="B Titr" panose="00000700000000000000" pitchFamily="2" charset="-78"/>
              </a:rPr>
              <a:t>4-صفت نسبی</a:t>
            </a:r>
          </a:p>
          <a:p>
            <a:pPr algn="r"/>
            <a:r>
              <a:rPr lang="fa-IR" sz="3200" dirty="0" smtClean="0">
                <a:solidFill>
                  <a:srgbClr val="002060"/>
                </a:solidFill>
                <a:cs typeface="B Titr" panose="00000700000000000000" pitchFamily="2" charset="-78"/>
              </a:rPr>
              <a:t>5-صفت فاعلی</a:t>
            </a:r>
            <a:endParaRPr lang="fa-IR" sz="3200" dirty="0">
              <a:solidFill>
                <a:srgbClr val="002060"/>
              </a:solidFill>
              <a:cs typeface="B Titr" panose="00000700000000000000" pitchFamily="2" charset="-78"/>
            </a:endParaRPr>
          </a:p>
        </p:txBody>
      </p:sp>
      <p:sp>
        <p:nvSpPr>
          <p:cNvPr id="2" name="Footer Placeholder 1"/>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6" name="Slide Number Placeholder 5"/>
          <p:cNvSpPr>
            <a:spLocks noGrp="1"/>
          </p:cNvSpPr>
          <p:nvPr>
            <p:ph type="sldNum" sz="quarter" idx="12"/>
          </p:nvPr>
        </p:nvSpPr>
        <p:spPr/>
        <p:txBody>
          <a:bodyPr/>
          <a:lstStyle/>
          <a:p>
            <a:pPr>
              <a:defRPr/>
            </a:pPr>
            <a:fld id="{02E3910E-F434-429E-85BE-942B46B9F006}" type="slidenum">
              <a:rPr lang="zh-CN" altLang="en-US" smtClean="0"/>
              <a:pPr>
                <a:defRPr/>
              </a:pPr>
              <a:t>12</a:t>
            </a:fld>
            <a:endParaRPr lang="zh-CN" altLang="en-US"/>
          </a:p>
        </p:txBody>
      </p:sp>
    </p:spTree>
    <p:extLst>
      <p:ext uri="{BB962C8B-B14F-4D97-AF65-F5344CB8AC3E}">
        <p14:creationId xmlns:p14="http://schemas.microsoft.com/office/powerpoint/2010/main" val="4005333919"/>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51520" y="3861048"/>
            <a:ext cx="8676456" cy="206210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a:r>
              <a:rPr lang="fa-IR" sz="3200" dirty="0" smtClean="0">
                <a:solidFill>
                  <a:srgbClr val="FF0000"/>
                </a:solidFill>
                <a:cs typeface="B Titr" panose="00000700000000000000" pitchFamily="2" charset="-78"/>
              </a:rPr>
              <a:t>2- </a:t>
            </a:r>
            <a:r>
              <a:rPr lang="fa-IR" sz="3200" dirty="0">
                <a:solidFill>
                  <a:srgbClr val="FF0000"/>
                </a:solidFill>
                <a:cs typeface="B Titr" panose="00000700000000000000" pitchFamily="2" charset="-78"/>
              </a:rPr>
              <a:t>صفت مفعولی: </a:t>
            </a:r>
            <a:r>
              <a:rPr lang="fa-IR" sz="3200" dirty="0">
                <a:cs typeface="B Titr" panose="00000700000000000000" pitchFamily="2" charset="-78"/>
              </a:rPr>
              <a:t>صفتی است که کار برآن واقع مي‌شود.</a:t>
            </a:r>
          </a:p>
          <a:p>
            <a:pPr algn="r"/>
            <a:r>
              <a:rPr lang="fa-IR" sz="3200" dirty="0">
                <a:cs typeface="B Titr" panose="00000700000000000000" pitchFamily="2" charset="-78"/>
              </a:rPr>
              <a:t> </a:t>
            </a:r>
          </a:p>
          <a:p>
            <a:pPr algn="r"/>
            <a:r>
              <a:rPr lang="fa-IR" sz="3200" dirty="0">
                <a:cs typeface="B Titr" panose="00000700000000000000" pitchFamily="2" charset="-78"/>
              </a:rPr>
              <a:t>طرز ساخت :     بن ماضی + </a:t>
            </a:r>
            <a:r>
              <a:rPr lang="fa-IR" sz="3200" dirty="0" smtClean="0">
                <a:cs typeface="B Titr" panose="00000700000000000000" pitchFamily="2" charset="-78"/>
              </a:rPr>
              <a:t>ه     </a:t>
            </a:r>
          </a:p>
          <a:p>
            <a:pPr algn="r"/>
            <a:r>
              <a:rPr lang="fa-IR" sz="3200" dirty="0" smtClean="0">
                <a:cs typeface="B Titr" panose="00000700000000000000" pitchFamily="2" charset="-78"/>
              </a:rPr>
              <a:t>مثال :                  </a:t>
            </a:r>
            <a:r>
              <a:rPr lang="fa-IR" sz="3200" dirty="0">
                <a:solidFill>
                  <a:srgbClr val="FF0000"/>
                </a:solidFill>
                <a:cs typeface="B Titr" panose="00000700000000000000" pitchFamily="2" charset="-78"/>
              </a:rPr>
              <a:t>رفته  ،   ساخته  </a:t>
            </a:r>
          </a:p>
        </p:txBody>
      </p:sp>
      <p:sp>
        <p:nvSpPr>
          <p:cNvPr id="3" name="Rectangle 2"/>
          <p:cNvSpPr/>
          <p:nvPr/>
        </p:nvSpPr>
        <p:spPr>
          <a:xfrm>
            <a:off x="107504" y="548680"/>
            <a:ext cx="8902405" cy="1077218"/>
          </a:xfrm>
          <a:prstGeom prst="rect">
            <a:avLst/>
          </a:prstGeom>
        </p:spPr>
        <p:txBody>
          <a:bodyPr wrap="square">
            <a:spAutoFit/>
          </a:bodyPr>
          <a:lstStyle/>
          <a:p>
            <a:pPr algn="r"/>
            <a:r>
              <a:rPr lang="fa-IR" sz="3200" dirty="0">
                <a:solidFill>
                  <a:srgbClr val="FF0000"/>
                </a:solidFill>
                <a:cs typeface="B Titr" panose="00000700000000000000" pitchFamily="2" charset="-78"/>
              </a:rPr>
              <a:t>1- صفت ساده : </a:t>
            </a:r>
            <a:r>
              <a:rPr lang="fa-IR" sz="3200" dirty="0" smtClean="0">
                <a:solidFill>
                  <a:srgbClr val="FF0000"/>
                </a:solidFill>
                <a:cs typeface="B Titr" panose="00000700000000000000" pitchFamily="2" charset="-78"/>
              </a:rPr>
              <a:t> </a:t>
            </a:r>
            <a:r>
              <a:rPr lang="fa-IR" sz="3200" dirty="0" smtClean="0">
                <a:cs typeface="B Titr" panose="00000700000000000000" pitchFamily="2" charset="-78"/>
              </a:rPr>
              <a:t>صفتی </a:t>
            </a:r>
            <a:r>
              <a:rPr lang="fa-IR" sz="3200" dirty="0">
                <a:cs typeface="B Titr" panose="00000700000000000000" pitchFamily="2" charset="-78"/>
              </a:rPr>
              <a:t>است که تنها چگونگی و خصوصیت موصوف را مي‌رساند</a:t>
            </a:r>
          </a:p>
        </p:txBody>
      </p:sp>
      <p:sp>
        <p:nvSpPr>
          <p:cNvPr id="4" name="Rectangle 3"/>
          <p:cNvSpPr/>
          <p:nvPr/>
        </p:nvSpPr>
        <p:spPr>
          <a:xfrm>
            <a:off x="1115616" y="1844824"/>
            <a:ext cx="7361311" cy="769441"/>
          </a:xfrm>
          <a:prstGeom prst="rect">
            <a:avLst/>
          </a:prstGeom>
        </p:spPr>
        <p:txBody>
          <a:bodyPr wrap="none">
            <a:spAutoFit/>
          </a:bodyPr>
          <a:lstStyle/>
          <a:p>
            <a:r>
              <a:rPr lang="fa-IR" sz="4400" dirty="0">
                <a:solidFill>
                  <a:srgbClr val="002060"/>
                </a:solidFill>
                <a:cs typeface="B Titr" panose="00000700000000000000" pitchFamily="2" charset="-78"/>
              </a:rPr>
              <a:t>هوای خوب ، اتاق گرم ، مادر مهربان </a:t>
            </a:r>
          </a:p>
        </p:txBody>
      </p:sp>
      <p:sp>
        <p:nvSpPr>
          <p:cNvPr id="6" name="Footer Placeholder 5"/>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7" name="Slide Number Placeholder 6"/>
          <p:cNvSpPr>
            <a:spLocks noGrp="1"/>
          </p:cNvSpPr>
          <p:nvPr>
            <p:ph type="sldNum" sz="quarter" idx="12"/>
          </p:nvPr>
        </p:nvSpPr>
        <p:spPr/>
        <p:txBody>
          <a:bodyPr/>
          <a:lstStyle/>
          <a:p>
            <a:pPr>
              <a:defRPr/>
            </a:pPr>
            <a:fld id="{02E3910E-F434-429E-85BE-942B46B9F006}" type="slidenum">
              <a:rPr lang="zh-CN" altLang="en-US" smtClean="0"/>
              <a:pPr>
                <a:defRPr/>
              </a:pPr>
              <a:t>13</a:t>
            </a:fld>
            <a:endParaRPr lang="zh-CN" altLang="en-US"/>
          </a:p>
        </p:txBody>
      </p:sp>
    </p:spTree>
    <p:extLst>
      <p:ext uri="{BB962C8B-B14F-4D97-AF65-F5344CB8AC3E}">
        <p14:creationId xmlns:p14="http://schemas.microsoft.com/office/powerpoint/2010/main" val="3458214040"/>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97768" y="3501008"/>
            <a:ext cx="8712968"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a:r>
              <a:rPr lang="fa-IR" sz="2800" dirty="0">
                <a:solidFill>
                  <a:srgbClr val="FF0000"/>
                </a:solidFill>
                <a:cs typeface="B Titr" panose="00000700000000000000" pitchFamily="2" charset="-78"/>
              </a:rPr>
              <a:t>4- صفت نسبی:  </a:t>
            </a:r>
            <a:r>
              <a:rPr lang="fa-IR" sz="2800" dirty="0">
                <a:cs typeface="B Titr" panose="00000700000000000000" pitchFamily="2" charset="-78"/>
              </a:rPr>
              <a:t>کسی یا  چیزی را به کسی یا  چیزی نسبت می دهند.</a:t>
            </a:r>
          </a:p>
          <a:p>
            <a:pPr algn="r"/>
            <a:r>
              <a:rPr lang="fa-IR" sz="2800" dirty="0">
                <a:cs typeface="B Titr" panose="00000700000000000000" pitchFamily="2" charset="-78"/>
              </a:rPr>
              <a:t> </a:t>
            </a:r>
          </a:p>
          <a:p>
            <a:pPr algn="r"/>
            <a:r>
              <a:rPr lang="fa-IR" sz="2800" dirty="0">
                <a:cs typeface="B Titr" panose="00000700000000000000" pitchFamily="2" charset="-78"/>
              </a:rPr>
              <a:t>به آخر اسم یا صفت  </a:t>
            </a:r>
            <a:r>
              <a:rPr lang="fa-IR" sz="2800" dirty="0">
                <a:solidFill>
                  <a:srgbClr val="FF0000"/>
                </a:solidFill>
                <a:cs typeface="B Titr" panose="00000700000000000000" pitchFamily="2" charset="-78"/>
              </a:rPr>
              <a:t>ی</a:t>
            </a:r>
            <a:r>
              <a:rPr lang="fa-IR" sz="2800" dirty="0">
                <a:cs typeface="B Titr" panose="00000700000000000000" pitchFamily="2" charset="-78"/>
              </a:rPr>
              <a:t> (نسبت) اضافه شود:   </a:t>
            </a:r>
            <a:r>
              <a:rPr lang="fa-IR" sz="2800" dirty="0">
                <a:solidFill>
                  <a:srgbClr val="FF0000"/>
                </a:solidFill>
                <a:cs typeface="B Titr" panose="00000700000000000000" pitchFamily="2" charset="-78"/>
              </a:rPr>
              <a:t>مشهدی </a:t>
            </a:r>
            <a:r>
              <a:rPr lang="fa-IR" sz="2800" dirty="0">
                <a:cs typeface="B Titr" panose="00000700000000000000" pitchFamily="2" charset="-78"/>
              </a:rPr>
              <a:t> ، </a:t>
            </a:r>
            <a:r>
              <a:rPr lang="fa-IR" sz="2800" dirty="0">
                <a:solidFill>
                  <a:srgbClr val="0070C0"/>
                </a:solidFill>
                <a:cs typeface="B Titr" panose="00000700000000000000" pitchFamily="2" charset="-78"/>
              </a:rPr>
              <a:t>ایرانی</a:t>
            </a:r>
          </a:p>
          <a:p>
            <a:pPr algn="r"/>
            <a:endParaRPr lang="fa-IR" sz="2800" dirty="0">
              <a:cs typeface="B Titr" panose="00000700000000000000" pitchFamily="2" charset="-78"/>
            </a:endParaRPr>
          </a:p>
          <a:p>
            <a:pPr algn="r"/>
            <a:r>
              <a:rPr lang="fa-IR" sz="2800" dirty="0">
                <a:cs typeface="B Titr" panose="00000700000000000000" pitchFamily="2" charset="-78"/>
              </a:rPr>
              <a:t> </a:t>
            </a:r>
            <a:r>
              <a:rPr lang="fa-IR" sz="2800" dirty="0" smtClean="0">
                <a:cs typeface="B Titr" panose="00000700000000000000" pitchFamily="2" charset="-78"/>
              </a:rPr>
              <a:t>ساخت های دیگر                      </a:t>
            </a:r>
            <a:r>
              <a:rPr lang="fa-IR" sz="2800" dirty="0">
                <a:solidFill>
                  <a:srgbClr val="0070C0"/>
                </a:solidFill>
                <a:cs typeface="B Titr" panose="00000700000000000000" pitchFamily="2" charset="-78"/>
              </a:rPr>
              <a:t>ین: پشمین               </a:t>
            </a:r>
            <a:r>
              <a:rPr lang="fa-IR" sz="2800" dirty="0" smtClean="0">
                <a:solidFill>
                  <a:srgbClr val="0070C0"/>
                </a:solidFill>
                <a:cs typeface="B Titr" panose="00000700000000000000" pitchFamily="2" charset="-78"/>
              </a:rPr>
              <a:t>      </a:t>
            </a:r>
            <a:r>
              <a:rPr lang="fa-IR" sz="2800" dirty="0">
                <a:solidFill>
                  <a:srgbClr val="FF0000"/>
                </a:solidFill>
                <a:cs typeface="B Titr" panose="00000700000000000000" pitchFamily="2" charset="-78"/>
              </a:rPr>
              <a:t>ینه: پشمینه</a:t>
            </a:r>
          </a:p>
        </p:txBody>
      </p:sp>
      <p:sp>
        <p:nvSpPr>
          <p:cNvPr id="4" name="Rectangle 3"/>
          <p:cNvSpPr/>
          <p:nvPr/>
        </p:nvSpPr>
        <p:spPr>
          <a:xfrm>
            <a:off x="72008" y="332656"/>
            <a:ext cx="8964488"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a:r>
              <a:rPr lang="fa-IR" sz="2800" dirty="0" smtClean="0">
                <a:solidFill>
                  <a:srgbClr val="FF0000"/>
                </a:solidFill>
                <a:cs typeface="B Titr" panose="00000700000000000000" pitchFamily="2" charset="-78"/>
              </a:rPr>
              <a:t>3- صفت لیاقت یا شایستگی </a:t>
            </a:r>
            <a:r>
              <a:rPr lang="fa-IR" sz="2800" dirty="0">
                <a:solidFill>
                  <a:srgbClr val="FF0000"/>
                </a:solidFill>
                <a:cs typeface="B Titr" panose="00000700000000000000" pitchFamily="2" charset="-78"/>
              </a:rPr>
              <a:t>: </a:t>
            </a:r>
            <a:r>
              <a:rPr lang="fa-IR" sz="2800" b="1" dirty="0" smtClean="0">
                <a:cs typeface="B Titr" panose="00000700000000000000" pitchFamily="2" charset="-78"/>
              </a:rPr>
              <a:t>صفتی که شایستگی موصوف </a:t>
            </a:r>
            <a:r>
              <a:rPr lang="fa-IR" sz="2800" b="1" dirty="0">
                <a:cs typeface="B Titr" panose="00000700000000000000" pitchFamily="2" charset="-78"/>
              </a:rPr>
              <a:t>را مي‌رساند</a:t>
            </a:r>
            <a:r>
              <a:rPr lang="fa-IR" sz="2800" b="1" dirty="0" smtClean="0">
                <a:cs typeface="B Titr" panose="00000700000000000000" pitchFamily="2" charset="-78"/>
              </a:rPr>
              <a:t>.</a:t>
            </a:r>
          </a:p>
          <a:p>
            <a:pPr algn="r"/>
            <a:endParaRPr lang="fa-IR" sz="2800" dirty="0">
              <a:cs typeface="B Titr" panose="00000700000000000000" pitchFamily="2" charset="-78"/>
            </a:endParaRPr>
          </a:p>
          <a:p>
            <a:pPr algn="r"/>
            <a:r>
              <a:rPr lang="fa-IR" sz="2800" dirty="0" smtClean="0">
                <a:cs typeface="B Titr" panose="00000700000000000000" pitchFamily="2" charset="-78"/>
              </a:rPr>
              <a:t> </a:t>
            </a:r>
            <a:r>
              <a:rPr lang="fa-IR" sz="2800" dirty="0">
                <a:solidFill>
                  <a:srgbClr val="FF0000"/>
                </a:solidFill>
                <a:cs typeface="B Titr" panose="00000700000000000000" pitchFamily="2" charset="-78"/>
              </a:rPr>
              <a:t>طرز ساخت : </a:t>
            </a:r>
            <a:r>
              <a:rPr lang="fa-IR" sz="2800" dirty="0" smtClean="0">
                <a:solidFill>
                  <a:srgbClr val="FF0000"/>
                </a:solidFill>
                <a:cs typeface="B Titr" panose="00000700000000000000" pitchFamily="2" charset="-78"/>
              </a:rPr>
              <a:t>    مصدر </a:t>
            </a:r>
            <a:r>
              <a:rPr lang="fa-IR" sz="2800" dirty="0">
                <a:solidFill>
                  <a:srgbClr val="FF0000"/>
                </a:solidFill>
                <a:cs typeface="B Titr" panose="00000700000000000000" pitchFamily="2" charset="-78"/>
              </a:rPr>
              <a:t>+ ی (لیاقت</a:t>
            </a:r>
            <a:r>
              <a:rPr lang="fa-IR" sz="2800" dirty="0" smtClean="0">
                <a:solidFill>
                  <a:srgbClr val="FF0000"/>
                </a:solidFill>
                <a:cs typeface="B Titr" panose="00000700000000000000" pitchFamily="2" charset="-78"/>
              </a:rPr>
              <a:t>)  </a:t>
            </a:r>
            <a:endParaRPr lang="fa-IR" sz="2800" dirty="0">
              <a:solidFill>
                <a:srgbClr val="FF0000"/>
              </a:solidFill>
              <a:cs typeface="B Titr" panose="00000700000000000000" pitchFamily="2" charset="-78"/>
            </a:endParaRPr>
          </a:p>
          <a:p>
            <a:pPr algn="r"/>
            <a:r>
              <a:rPr lang="fa-IR" sz="2800" dirty="0" smtClean="0">
                <a:solidFill>
                  <a:srgbClr val="FF0000"/>
                </a:solidFill>
                <a:cs typeface="B Titr" panose="00000700000000000000" pitchFamily="2" charset="-78"/>
              </a:rPr>
              <a:t>   مانند:               </a:t>
            </a:r>
            <a:r>
              <a:rPr lang="fa-IR" sz="2800" dirty="0" smtClean="0">
                <a:solidFill>
                  <a:srgbClr val="0070C0"/>
                </a:solidFill>
                <a:cs typeface="B Titr" panose="00000700000000000000" pitchFamily="2" charset="-78"/>
              </a:rPr>
              <a:t>خوردن + ی                       </a:t>
            </a:r>
            <a:r>
              <a:rPr lang="fa-IR" sz="2800" dirty="0" smtClean="0">
                <a:solidFill>
                  <a:schemeClr val="tx1"/>
                </a:solidFill>
                <a:cs typeface="B Titr" panose="00000700000000000000" pitchFamily="2" charset="-78"/>
              </a:rPr>
              <a:t>خوردنی </a:t>
            </a:r>
          </a:p>
          <a:p>
            <a:pPr algn="r"/>
            <a:r>
              <a:rPr lang="fa-IR" sz="2800" dirty="0" smtClean="0">
                <a:solidFill>
                  <a:schemeClr val="tx1"/>
                </a:solidFill>
                <a:cs typeface="B Titr" panose="00000700000000000000" pitchFamily="2" charset="-78"/>
              </a:rPr>
              <a:t> </a:t>
            </a:r>
          </a:p>
          <a:p>
            <a:pPr algn="r"/>
            <a:r>
              <a:rPr lang="fa-IR" sz="2800" dirty="0" smtClean="0">
                <a:solidFill>
                  <a:srgbClr val="0070C0"/>
                </a:solidFill>
                <a:cs typeface="B Titr" panose="00000700000000000000" pitchFamily="2" charset="-78"/>
              </a:rPr>
              <a:t> </a:t>
            </a:r>
            <a:r>
              <a:rPr lang="fa-IR" sz="2800" dirty="0">
                <a:solidFill>
                  <a:srgbClr val="0070C0"/>
                </a:solidFill>
                <a:cs typeface="B Titr" panose="00000700000000000000" pitchFamily="2" charset="-78"/>
              </a:rPr>
              <a:t> </a:t>
            </a:r>
            <a:r>
              <a:rPr lang="fa-IR" sz="2800" dirty="0" smtClean="0">
                <a:solidFill>
                  <a:srgbClr val="0070C0"/>
                </a:solidFill>
                <a:cs typeface="B Titr" panose="00000700000000000000" pitchFamily="2" charset="-78"/>
              </a:rPr>
              <a:t>                         پوشیدن  + ی                       </a:t>
            </a:r>
            <a:r>
              <a:rPr lang="fa-IR" sz="2800" dirty="0" smtClean="0">
                <a:solidFill>
                  <a:schemeClr val="tx1"/>
                </a:solidFill>
                <a:cs typeface="B Titr" panose="00000700000000000000" pitchFamily="2" charset="-78"/>
              </a:rPr>
              <a:t> پوشیدنی      </a:t>
            </a:r>
            <a:endParaRPr lang="fa-IR" sz="2800" dirty="0">
              <a:solidFill>
                <a:schemeClr val="tx1"/>
              </a:solidFill>
              <a:cs typeface="B Titr" panose="00000700000000000000" pitchFamily="2" charset="-78"/>
            </a:endParaRPr>
          </a:p>
        </p:txBody>
      </p:sp>
      <p:sp>
        <p:nvSpPr>
          <p:cNvPr id="5" name="Footer Placeholder 4"/>
          <p:cNvSpPr>
            <a:spLocks noGrp="1"/>
          </p:cNvSpPr>
          <p:nvPr>
            <p:ph type="ftr" sz="quarter" idx="11"/>
          </p:nvPr>
        </p:nvSpPr>
        <p:spPr/>
        <p:txBody>
          <a:bodyPr/>
          <a:lstStyle/>
          <a:p>
            <a:pPr>
              <a:defRPr/>
            </a:pPr>
            <a:r>
              <a:rPr lang="fa-IR" altLang="zh-CN" b="1" dirty="0" smtClean="0">
                <a:solidFill>
                  <a:schemeClr val="tx1"/>
                </a:solidFill>
              </a:rPr>
              <a:t>مدرس : مسعود پادری</a:t>
            </a:r>
            <a:endParaRPr lang="zh-CN" altLang="en-US" b="1" dirty="0">
              <a:solidFill>
                <a:schemeClr val="tx1"/>
              </a:solidFill>
            </a:endParaRPr>
          </a:p>
        </p:txBody>
      </p:sp>
      <p:sp>
        <p:nvSpPr>
          <p:cNvPr id="6" name="Slide Number Placeholder 5"/>
          <p:cNvSpPr>
            <a:spLocks noGrp="1"/>
          </p:cNvSpPr>
          <p:nvPr>
            <p:ph type="sldNum" sz="quarter" idx="12"/>
          </p:nvPr>
        </p:nvSpPr>
        <p:spPr/>
        <p:txBody>
          <a:bodyPr/>
          <a:lstStyle/>
          <a:p>
            <a:pPr>
              <a:defRPr/>
            </a:pPr>
            <a:fld id="{02E3910E-F434-429E-85BE-942B46B9F006}" type="slidenum">
              <a:rPr lang="zh-CN" altLang="en-US" smtClean="0"/>
              <a:pPr>
                <a:defRPr/>
              </a:pPr>
              <a:t>14</a:t>
            </a:fld>
            <a:endParaRPr lang="zh-CN" altLang="en-US"/>
          </a:p>
        </p:txBody>
      </p:sp>
      <p:sp>
        <p:nvSpPr>
          <p:cNvPr id="3" name="Left Arrow 2"/>
          <p:cNvSpPr/>
          <p:nvPr/>
        </p:nvSpPr>
        <p:spPr>
          <a:xfrm>
            <a:off x="3995936" y="1700808"/>
            <a:ext cx="1152128" cy="36004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pic>
        <p:nvPicPr>
          <p:cNvPr id="7" name="Picture 6"/>
          <p:cNvPicPr>
            <a:picLocks noChangeAspect="1"/>
          </p:cNvPicPr>
          <p:nvPr/>
        </p:nvPicPr>
        <p:blipFill>
          <a:blip r:embed="rId2"/>
          <a:stretch>
            <a:fillRect/>
          </a:stretch>
        </p:blipFill>
        <p:spPr>
          <a:xfrm>
            <a:off x="3986733" y="2503487"/>
            <a:ext cx="1170533" cy="384081"/>
          </a:xfrm>
          <a:prstGeom prst="rect">
            <a:avLst/>
          </a:prstGeom>
        </p:spPr>
      </p:pic>
    </p:spTree>
    <p:extLst>
      <p:ext uri="{BB962C8B-B14F-4D97-AF65-F5344CB8AC3E}">
        <p14:creationId xmlns:p14="http://schemas.microsoft.com/office/powerpoint/2010/main" val="3517818212"/>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80">
                                          <p:stCondLst>
                                            <p:cond delay="0"/>
                                          </p:stCondLst>
                                        </p:cTn>
                                        <p:tgtEl>
                                          <p:spTgt spid="4">
                                            <p:bg/>
                                          </p:spTgt>
                                        </p:tgtEl>
                                      </p:cBhvr>
                                    </p:animEffect>
                                    <p:anim calcmode="lin" valueType="num">
                                      <p:cBhvr>
                                        <p:cTn id="8"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bg/>
                                          </p:spTgt>
                                        </p:tgtEl>
                                      </p:cBhvr>
                                      <p:to x="100000" y="60000"/>
                                    </p:animScale>
                                    <p:animScale>
                                      <p:cBhvr>
                                        <p:cTn id="14" dur="166" decel="50000">
                                          <p:stCondLst>
                                            <p:cond delay="676"/>
                                          </p:stCondLst>
                                        </p:cTn>
                                        <p:tgtEl>
                                          <p:spTgt spid="4">
                                            <p:bg/>
                                          </p:spTgt>
                                        </p:tgtEl>
                                      </p:cBhvr>
                                      <p:to x="100000" y="100000"/>
                                    </p:animScale>
                                    <p:animScale>
                                      <p:cBhvr>
                                        <p:cTn id="15" dur="26">
                                          <p:stCondLst>
                                            <p:cond delay="1312"/>
                                          </p:stCondLst>
                                        </p:cTn>
                                        <p:tgtEl>
                                          <p:spTgt spid="4">
                                            <p:bg/>
                                          </p:spTgt>
                                        </p:tgtEl>
                                      </p:cBhvr>
                                      <p:to x="100000" y="80000"/>
                                    </p:animScale>
                                    <p:animScale>
                                      <p:cBhvr>
                                        <p:cTn id="16" dur="166" decel="50000">
                                          <p:stCondLst>
                                            <p:cond delay="1338"/>
                                          </p:stCondLst>
                                        </p:cTn>
                                        <p:tgtEl>
                                          <p:spTgt spid="4">
                                            <p:bg/>
                                          </p:spTgt>
                                        </p:tgtEl>
                                      </p:cBhvr>
                                      <p:to x="100000" y="100000"/>
                                    </p:animScale>
                                    <p:animScale>
                                      <p:cBhvr>
                                        <p:cTn id="17" dur="26">
                                          <p:stCondLst>
                                            <p:cond delay="1642"/>
                                          </p:stCondLst>
                                        </p:cTn>
                                        <p:tgtEl>
                                          <p:spTgt spid="4">
                                            <p:bg/>
                                          </p:spTgt>
                                        </p:tgtEl>
                                      </p:cBhvr>
                                      <p:to x="100000" y="90000"/>
                                    </p:animScale>
                                    <p:animScale>
                                      <p:cBhvr>
                                        <p:cTn id="18" dur="166" decel="50000">
                                          <p:stCondLst>
                                            <p:cond delay="1668"/>
                                          </p:stCondLst>
                                        </p:cTn>
                                        <p:tgtEl>
                                          <p:spTgt spid="4">
                                            <p:bg/>
                                          </p:spTgt>
                                        </p:tgtEl>
                                      </p:cBhvr>
                                      <p:to x="100000" y="100000"/>
                                    </p:animScale>
                                    <p:animScale>
                                      <p:cBhvr>
                                        <p:cTn id="19" dur="26">
                                          <p:stCondLst>
                                            <p:cond delay="1808"/>
                                          </p:stCondLst>
                                        </p:cTn>
                                        <p:tgtEl>
                                          <p:spTgt spid="4">
                                            <p:bg/>
                                          </p:spTgt>
                                        </p:tgtEl>
                                      </p:cBhvr>
                                      <p:to x="100000" y="95000"/>
                                    </p:animScale>
                                    <p:animScale>
                                      <p:cBhvr>
                                        <p:cTn id="20" dur="166" decel="50000">
                                          <p:stCondLst>
                                            <p:cond delay="1834"/>
                                          </p:stCondLst>
                                        </p:cTn>
                                        <p:tgtEl>
                                          <p:spTgt spid="4">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Effect transition="in" filter="wipe(down)">
                                      <p:cBhvr>
                                        <p:cTn id="79" dur="580">
                                          <p:stCondLst>
                                            <p:cond delay="0"/>
                                          </p:stCondLst>
                                        </p:cTn>
                                        <p:tgtEl>
                                          <p:spTgt spid="4">
                                            <p:txEl>
                                              <p:pRg st="4" end="4"/>
                                            </p:txEl>
                                          </p:spTgt>
                                        </p:tgtEl>
                                      </p:cBhvr>
                                    </p:animEffect>
                                    <p:anim calcmode="lin" valueType="num">
                                      <p:cBhvr>
                                        <p:cTn id="80"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4" end="4"/>
                                            </p:txEl>
                                          </p:spTgt>
                                        </p:tgtEl>
                                      </p:cBhvr>
                                      <p:to x="100000" y="60000"/>
                                    </p:animScale>
                                    <p:animScale>
                                      <p:cBhvr>
                                        <p:cTn id="86" dur="166" decel="50000">
                                          <p:stCondLst>
                                            <p:cond delay="676"/>
                                          </p:stCondLst>
                                        </p:cTn>
                                        <p:tgtEl>
                                          <p:spTgt spid="4">
                                            <p:txEl>
                                              <p:pRg st="4" end="4"/>
                                            </p:txEl>
                                          </p:spTgt>
                                        </p:tgtEl>
                                      </p:cBhvr>
                                      <p:to x="100000" y="100000"/>
                                    </p:animScale>
                                    <p:animScale>
                                      <p:cBhvr>
                                        <p:cTn id="87" dur="26">
                                          <p:stCondLst>
                                            <p:cond delay="1312"/>
                                          </p:stCondLst>
                                        </p:cTn>
                                        <p:tgtEl>
                                          <p:spTgt spid="4">
                                            <p:txEl>
                                              <p:pRg st="4" end="4"/>
                                            </p:txEl>
                                          </p:spTgt>
                                        </p:tgtEl>
                                      </p:cBhvr>
                                      <p:to x="100000" y="80000"/>
                                    </p:animScale>
                                    <p:animScale>
                                      <p:cBhvr>
                                        <p:cTn id="88" dur="166" decel="50000">
                                          <p:stCondLst>
                                            <p:cond delay="1338"/>
                                          </p:stCondLst>
                                        </p:cTn>
                                        <p:tgtEl>
                                          <p:spTgt spid="4">
                                            <p:txEl>
                                              <p:pRg st="4" end="4"/>
                                            </p:txEl>
                                          </p:spTgt>
                                        </p:tgtEl>
                                      </p:cBhvr>
                                      <p:to x="100000" y="100000"/>
                                    </p:animScale>
                                    <p:animScale>
                                      <p:cBhvr>
                                        <p:cTn id="89" dur="26">
                                          <p:stCondLst>
                                            <p:cond delay="1642"/>
                                          </p:stCondLst>
                                        </p:cTn>
                                        <p:tgtEl>
                                          <p:spTgt spid="4">
                                            <p:txEl>
                                              <p:pRg st="4" end="4"/>
                                            </p:txEl>
                                          </p:spTgt>
                                        </p:tgtEl>
                                      </p:cBhvr>
                                      <p:to x="100000" y="90000"/>
                                    </p:animScale>
                                    <p:animScale>
                                      <p:cBhvr>
                                        <p:cTn id="90" dur="166" decel="50000">
                                          <p:stCondLst>
                                            <p:cond delay="1668"/>
                                          </p:stCondLst>
                                        </p:cTn>
                                        <p:tgtEl>
                                          <p:spTgt spid="4">
                                            <p:txEl>
                                              <p:pRg st="4" end="4"/>
                                            </p:txEl>
                                          </p:spTgt>
                                        </p:tgtEl>
                                      </p:cBhvr>
                                      <p:to x="100000" y="100000"/>
                                    </p:animScale>
                                    <p:animScale>
                                      <p:cBhvr>
                                        <p:cTn id="91" dur="26">
                                          <p:stCondLst>
                                            <p:cond delay="1808"/>
                                          </p:stCondLst>
                                        </p:cTn>
                                        <p:tgtEl>
                                          <p:spTgt spid="4">
                                            <p:txEl>
                                              <p:pRg st="4" end="4"/>
                                            </p:txEl>
                                          </p:spTgt>
                                        </p:tgtEl>
                                      </p:cBhvr>
                                      <p:to x="100000" y="95000"/>
                                    </p:animScale>
                                    <p:animScale>
                                      <p:cBhvr>
                                        <p:cTn id="92" dur="166" decel="50000">
                                          <p:stCondLst>
                                            <p:cond delay="1834"/>
                                          </p:stCondLst>
                                        </p:cTn>
                                        <p:tgtEl>
                                          <p:spTgt spid="4">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4">
                                            <p:txEl>
                                              <p:pRg st="5" end="5"/>
                                            </p:txEl>
                                          </p:spTgt>
                                        </p:tgtEl>
                                        <p:attrNameLst>
                                          <p:attrName>style.visibility</p:attrName>
                                        </p:attrNameLst>
                                      </p:cBhvr>
                                      <p:to>
                                        <p:strVal val="visible"/>
                                      </p:to>
                                    </p:set>
                                    <p:animEffect transition="in" filter="wipe(down)">
                                      <p:cBhvr>
                                        <p:cTn id="97" dur="580">
                                          <p:stCondLst>
                                            <p:cond delay="0"/>
                                          </p:stCondLst>
                                        </p:cTn>
                                        <p:tgtEl>
                                          <p:spTgt spid="4">
                                            <p:txEl>
                                              <p:pRg st="5" end="5"/>
                                            </p:txEl>
                                          </p:spTgt>
                                        </p:tgtEl>
                                      </p:cBhvr>
                                    </p:animEffect>
                                    <p:anim calcmode="lin" valueType="num">
                                      <p:cBhvr>
                                        <p:cTn id="98"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4">
                                            <p:txEl>
                                              <p:pRg st="5" end="5"/>
                                            </p:txEl>
                                          </p:spTgt>
                                        </p:tgtEl>
                                      </p:cBhvr>
                                      <p:to x="100000" y="60000"/>
                                    </p:animScale>
                                    <p:animScale>
                                      <p:cBhvr>
                                        <p:cTn id="104" dur="166" decel="50000">
                                          <p:stCondLst>
                                            <p:cond delay="676"/>
                                          </p:stCondLst>
                                        </p:cTn>
                                        <p:tgtEl>
                                          <p:spTgt spid="4">
                                            <p:txEl>
                                              <p:pRg st="5" end="5"/>
                                            </p:txEl>
                                          </p:spTgt>
                                        </p:tgtEl>
                                      </p:cBhvr>
                                      <p:to x="100000" y="100000"/>
                                    </p:animScale>
                                    <p:animScale>
                                      <p:cBhvr>
                                        <p:cTn id="105" dur="26">
                                          <p:stCondLst>
                                            <p:cond delay="1312"/>
                                          </p:stCondLst>
                                        </p:cTn>
                                        <p:tgtEl>
                                          <p:spTgt spid="4">
                                            <p:txEl>
                                              <p:pRg st="5" end="5"/>
                                            </p:txEl>
                                          </p:spTgt>
                                        </p:tgtEl>
                                      </p:cBhvr>
                                      <p:to x="100000" y="80000"/>
                                    </p:animScale>
                                    <p:animScale>
                                      <p:cBhvr>
                                        <p:cTn id="106" dur="166" decel="50000">
                                          <p:stCondLst>
                                            <p:cond delay="1338"/>
                                          </p:stCondLst>
                                        </p:cTn>
                                        <p:tgtEl>
                                          <p:spTgt spid="4">
                                            <p:txEl>
                                              <p:pRg st="5" end="5"/>
                                            </p:txEl>
                                          </p:spTgt>
                                        </p:tgtEl>
                                      </p:cBhvr>
                                      <p:to x="100000" y="100000"/>
                                    </p:animScale>
                                    <p:animScale>
                                      <p:cBhvr>
                                        <p:cTn id="107" dur="26">
                                          <p:stCondLst>
                                            <p:cond delay="1642"/>
                                          </p:stCondLst>
                                        </p:cTn>
                                        <p:tgtEl>
                                          <p:spTgt spid="4">
                                            <p:txEl>
                                              <p:pRg st="5" end="5"/>
                                            </p:txEl>
                                          </p:spTgt>
                                        </p:tgtEl>
                                      </p:cBhvr>
                                      <p:to x="100000" y="90000"/>
                                    </p:animScale>
                                    <p:animScale>
                                      <p:cBhvr>
                                        <p:cTn id="108" dur="166" decel="50000">
                                          <p:stCondLst>
                                            <p:cond delay="1668"/>
                                          </p:stCondLst>
                                        </p:cTn>
                                        <p:tgtEl>
                                          <p:spTgt spid="4">
                                            <p:txEl>
                                              <p:pRg st="5" end="5"/>
                                            </p:txEl>
                                          </p:spTgt>
                                        </p:tgtEl>
                                      </p:cBhvr>
                                      <p:to x="100000" y="100000"/>
                                    </p:animScale>
                                    <p:animScale>
                                      <p:cBhvr>
                                        <p:cTn id="109" dur="26">
                                          <p:stCondLst>
                                            <p:cond delay="1808"/>
                                          </p:stCondLst>
                                        </p:cTn>
                                        <p:tgtEl>
                                          <p:spTgt spid="4">
                                            <p:txEl>
                                              <p:pRg st="5" end="5"/>
                                            </p:txEl>
                                          </p:spTgt>
                                        </p:tgtEl>
                                      </p:cBhvr>
                                      <p:to x="100000" y="95000"/>
                                    </p:animScale>
                                    <p:animScale>
                                      <p:cBhvr>
                                        <p:cTn id="110" dur="166" decel="50000">
                                          <p:stCondLst>
                                            <p:cond delay="1834"/>
                                          </p:stCondLst>
                                        </p:cTn>
                                        <p:tgtEl>
                                          <p:spTgt spid="4">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6" presetClass="entr" presetSubtype="16" fill="hold" grpId="0" nodeType="clickEffect">
                                  <p:stCondLst>
                                    <p:cond delay="0"/>
                                  </p:stCondLst>
                                  <p:childTnLst>
                                    <p:set>
                                      <p:cBhvr>
                                        <p:cTn id="114" dur="1" fill="hold">
                                          <p:stCondLst>
                                            <p:cond delay="0"/>
                                          </p:stCondLst>
                                        </p:cTn>
                                        <p:tgtEl>
                                          <p:spTgt spid="2"/>
                                        </p:tgtEl>
                                        <p:attrNameLst>
                                          <p:attrName>style.visibility</p:attrName>
                                        </p:attrNameLst>
                                      </p:cBhvr>
                                      <p:to>
                                        <p:strVal val="visible"/>
                                      </p:to>
                                    </p:set>
                                    <p:animEffect transition="in" filter="circle(in)">
                                      <p:cBhvr>
                                        <p:cTn id="1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33518" y="260648"/>
            <a:ext cx="8779116" cy="1077218"/>
          </a:xfrm>
          <a:prstGeom prst="rect">
            <a:avLst/>
          </a:prstGeom>
          <a:solidFill>
            <a:schemeClr val="accent5"/>
          </a:solidFill>
          <a:effectLst>
            <a:innerShdw blurRad="63500" dist="50800" dir="13500000">
              <a:srgbClr val="FF0000">
                <a:alpha val="50000"/>
              </a:srgbClr>
            </a:innerShdw>
          </a:effectLst>
        </p:spPr>
        <p:txBody>
          <a:bodyPr wrap="square">
            <a:spAutoFit/>
          </a:bodyPr>
          <a:lstStyle/>
          <a:p>
            <a:pPr algn="r"/>
            <a:r>
              <a:rPr lang="fa-IR" sz="2800" dirty="0" smtClean="0">
                <a:solidFill>
                  <a:srgbClr val="FF0000"/>
                </a:solidFill>
                <a:cs typeface="B Titr" panose="00000700000000000000" pitchFamily="2" charset="-78"/>
              </a:rPr>
              <a:t>5-صفت </a:t>
            </a:r>
            <a:r>
              <a:rPr lang="fa-IR" sz="2800" dirty="0">
                <a:solidFill>
                  <a:srgbClr val="FF0000"/>
                </a:solidFill>
                <a:cs typeface="B Titr" panose="00000700000000000000" pitchFamily="2" charset="-78"/>
              </a:rPr>
              <a:t>فاعلی</a:t>
            </a:r>
            <a:r>
              <a:rPr lang="fa-IR" sz="2800" dirty="0" smtClean="0">
                <a:solidFill>
                  <a:srgbClr val="FF0000"/>
                </a:solidFill>
                <a:cs typeface="B Titr" panose="00000700000000000000" pitchFamily="2" charset="-78"/>
              </a:rPr>
              <a:t>:    </a:t>
            </a:r>
            <a:r>
              <a:rPr lang="fa-IR" sz="3200" dirty="0">
                <a:cs typeface="B Titr" panose="00000700000000000000" pitchFamily="2" charset="-78"/>
              </a:rPr>
              <a:t>صفتی است که بر کننده کار دلالت </a:t>
            </a:r>
            <a:r>
              <a:rPr lang="fa-IR" sz="3200" dirty="0" smtClean="0">
                <a:cs typeface="B Titr" panose="00000700000000000000" pitchFamily="2" charset="-78"/>
              </a:rPr>
              <a:t>کند</a:t>
            </a:r>
          </a:p>
          <a:p>
            <a:pPr algn="ctr"/>
            <a:r>
              <a:rPr lang="fa-IR" sz="3200" dirty="0" smtClean="0">
                <a:solidFill>
                  <a:schemeClr val="tx2">
                    <a:lumMod val="75000"/>
                  </a:schemeClr>
                </a:solidFill>
                <a:cs typeface="B Jadid" panose="00000700000000000000" pitchFamily="2" charset="-78"/>
              </a:rPr>
              <a:t>             و از حیث ساختمان </a:t>
            </a:r>
            <a:r>
              <a:rPr lang="fa-IR" sz="3200" dirty="0" smtClean="0">
                <a:solidFill>
                  <a:srgbClr val="FF0000"/>
                </a:solidFill>
                <a:cs typeface="B Jadid" panose="00000700000000000000" pitchFamily="2" charset="-78"/>
              </a:rPr>
              <a:t>هفت</a:t>
            </a:r>
            <a:r>
              <a:rPr lang="fa-IR" sz="3200" dirty="0" smtClean="0">
                <a:solidFill>
                  <a:schemeClr val="tx2">
                    <a:lumMod val="75000"/>
                  </a:schemeClr>
                </a:solidFill>
                <a:cs typeface="B Jadid" panose="00000700000000000000" pitchFamily="2" charset="-78"/>
              </a:rPr>
              <a:t> گونه است                 </a:t>
            </a:r>
            <a:endParaRPr lang="fa-IR" sz="3200" dirty="0">
              <a:solidFill>
                <a:schemeClr val="tx2">
                  <a:lumMod val="75000"/>
                </a:schemeClr>
              </a:solidFill>
              <a:cs typeface="B Jadid" panose="00000700000000000000" pitchFamily="2" charset="-78"/>
            </a:endParaRPr>
          </a:p>
        </p:txBody>
      </p:sp>
      <p:sp>
        <p:nvSpPr>
          <p:cNvPr id="3" name="Rectangle 2"/>
          <p:cNvSpPr/>
          <p:nvPr/>
        </p:nvSpPr>
        <p:spPr>
          <a:xfrm>
            <a:off x="233518" y="1556792"/>
            <a:ext cx="8784976" cy="48320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a:endParaRPr lang="fa-IR" sz="2800" dirty="0">
              <a:solidFill>
                <a:schemeClr val="accent3">
                  <a:lumMod val="50000"/>
                </a:schemeClr>
              </a:solidFill>
              <a:cs typeface="B Titr" panose="00000700000000000000" pitchFamily="2" charset="-78"/>
            </a:endParaRPr>
          </a:p>
          <a:p>
            <a:pPr algn="r" rtl="1"/>
            <a:r>
              <a:rPr lang="fa-IR" sz="2800" dirty="0" smtClean="0">
                <a:solidFill>
                  <a:schemeClr val="accent3">
                    <a:lumMod val="50000"/>
                  </a:schemeClr>
                </a:solidFill>
                <a:cs typeface="B Titr" panose="00000700000000000000" pitchFamily="2" charset="-78"/>
              </a:rPr>
              <a:t>       </a:t>
            </a:r>
            <a:r>
              <a:rPr lang="fa-IR" sz="2800" dirty="0" smtClean="0">
                <a:solidFill>
                  <a:srgbClr val="FF0000"/>
                </a:solidFill>
                <a:cs typeface="B Titr" panose="00000700000000000000" pitchFamily="2" charset="-78"/>
              </a:rPr>
              <a:t> 1-  </a:t>
            </a:r>
            <a:r>
              <a:rPr lang="fa-IR" sz="2800" dirty="0">
                <a:solidFill>
                  <a:srgbClr val="FF0000"/>
                </a:solidFill>
                <a:cs typeface="B Titr" panose="00000700000000000000" pitchFamily="2" charset="-78"/>
              </a:rPr>
              <a:t>بن مضارع + </a:t>
            </a:r>
            <a:r>
              <a:rPr lang="fa-IR" sz="2800" dirty="0" smtClean="0">
                <a:solidFill>
                  <a:srgbClr val="FF0000"/>
                </a:solidFill>
                <a:cs typeface="B Titr" panose="00000700000000000000" pitchFamily="2" charset="-78"/>
              </a:rPr>
              <a:t>نده                         : </a:t>
            </a:r>
            <a:r>
              <a:rPr lang="fa-IR" sz="2800" dirty="0">
                <a:solidFill>
                  <a:srgbClr val="FF0000"/>
                </a:solidFill>
                <a:cs typeface="B Titr" panose="00000700000000000000" pitchFamily="2" charset="-78"/>
              </a:rPr>
              <a:t>گیرنده ، </a:t>
            </a:r>
            <a:r>
              <a:rPr lang="fa-IR" sz="2800" dirty="0" smtClean="0">
                <a:solidFill>
                  <a:srgbClr val="FF0000"/>
                </a:solidFill>
                <a:cs typeface="B Titr" panose="00000700000000000000" pitchFamily="2" charset="-78"/>
              </a:rPr>
              <a:t>خواننده </a:t>
            </a:r>
            <a:r>
              <a:rPr lang="fa-IR" sz="2800" dirty="0">
                <a:solidFill>
                  <a:srgbClr val="FF0000"/>
                </a:solidFill>
                <a:cs typeface="B Titr" panose="00000700000000000000" pitchFamily="2" charset="-78"/>
              </a:rPr>
              <a:t>، بیننده </a:t>
            </a:r>
            <a:endParaRPr lang="fa-IR" sz="2800" dirty="0" smtClean="0">
              <a:solidFill>
                <a:srgbClr val="FF0000"/>
              </a:solidFill>
              <a:cs typeface="B Titr" panose="00000700000000000000" pitchFamily="2" charset="-78"/>
            </a:endParaRPr>
          </a:p>
          <a:p>
            <a:pPr algn="r" rtl="1"/>
            <a:r>
              <a:rPr lang="fa-IR" sz="2800" dirty="0">
                <a:solidFill>
                  <a:schemeClr val="accent3">
                    <a:lumMod val="50000"/>
                  </a:schemeClr>
                </a:solidFill>
                <a:cs typeface="B Titr" panose="00000700000000000000" pitchFamily="2" charset="-78"/>
              </a:rPr>
              <a:t>    </a:t>
            </a:r>
            <a:r>
              <a:rPr lang="fa-IR" sz="2800" dirty="0">
                <a:solidFill>
                  <a:srgbClr val="002060"/>
                </a:solidFill>
                <a:cs typeface="B Titr" panose="00000700000000000000" pitchFamily="2" charset="-78"/>
              </a:rPr>
              <a:t> </a:t>
            </a:r>
            <a:r>
              <a:rPr lang="fa-IR" sz="2800" dirty="0" smtClean="0">
                <a:solidFill>
                  <a:schemeClr val="tx1"/>
                </a:solidFill>
                <a:cs typeface="B Titr" panose="00000700000000000000" pitchFamily="2" charset="-78"/>
              </a:rPr>
              <a:t>2-</a:t>
            </a:r>
            <a:r>
              <a:rPr lang="fa-IR" sz="2800" dirty="0">
                <a:solidFill>
                  <a:schemeClr val="tx1"/>
                </a:solidFill>
                <a:cs typeface="B Titr" panose="00000700000000000000" pitchFamily="2" charset="-78"/>
              </a:rPr>
              <a:t>بن مضارع + ا                               : دانا ، شنوا ، گویا ، گیرا</a:t>
            </a:r>
          </a:p>
          <a:p>
            <a:pPr algn="r" rtl="1"/>
            <a:endParaRPr lang="fa-IR" sz="2800" dirty="0" smtClean="0">
              <a:solidFill>
                <a:srgbClr val="002060"/>
              </a:solidFill>
              <a:cs typeface="B Titr" panose="00000700000000000000" pitchFamily="2" charset="-78"/>
            </a:endParaRPr>
          </a:p>
          <a:p>
            <a:pPr algn="r" rtl="1"/>
            <a:r>
              <a:rPr lang="fa-IR" sz="2800" dirty="0" smtClean="0">
                <a:solidFill>
                  <a:srgbClr val="002060"/>
                </a:solidFill>
                <a:cs typeface="B Titr" panose="00000700000000000000" pitchFamily="2" charset="-78"/>
              </a:rPr>
              <a:t> </a:t>
            </a:r>
            <a:r>
              <a:rPr lang="fa-IR" sz="2800" dirty="0">
                <a:solidFill>
                  <a:schemeClr val="accent3">
                    <a:lumMod val="50000"/>
                  </a:schemeClr>
                </a:solidFill>
                <a:cs typeface="B Titr" panose="00000700000000000000" pitchFamily="2" charset="-78"/>
              </a:rPr>
              <a:t>    </a:t>
            </a:r>
            <a:r>
              <a:rPr lang="fa-IR" sz="2800" dirty="0" smtClean="0">
                <a:solidFill>
                  <a:schemeClr val="accent3">
                    <a:lumMod val="50000"/>
                  </a:schemeClr>
                </a:solidFill>
                <a:cs typeface="B Titr" panose="00000700000000000000" pitchFamily="2" charset="-78"/>
              </a:rPr>
              <a:t> </a:t>
            </a:r>
            <a:r>
              <a:rPr lang="fa-IR" sz="2800" dirty="0" smtClean="0">
                <a:solidFill>
                  <a:srgbClr val="FF0000"/>
                </a:solidFill>
                <a:cs typeface="B Titr" panose="00000700000000000000" pitchFamily="2" charset="-78"/>
              </a:rPr>
              <a:t>3-</a:t>
            </a:r>
            <a:r>
              <a:rPr lang="fa-IR" sz="2800" dirty="0">
                <a:solidFill>
                  <a:srgbClr val="FF0000"/>
                </a:solidFill>
                <a:cs typeface="B Titr" panose="00000700000000000000" pitchFamily="2" charset="-78"/>
              </a:rPr>
              <a:t>بن مضارع +ان                            : گریان خندان ، روان</a:t>
            </a:r>
          </a:p>
          <a:p>
            <a:pPr algn="r" rtl="1"/>
            <a:r>
              <a:rPr lang="fa-IR" sz="2800" dirty="0">
                <a:solidFill>
                  <a:schemeClr val="accent3">
                    <a:lumMod val="50000"/>
                  </a:schemeClr>
                </a:solidFill>
                <a:cs typeface="B Titr" panose="00000700000000000000" pitchFamily="2" charset="-78"/>
              </a:rPr>
              <a:t>     </a:t>
            </a:r>
            <a:r>
              <a:rPr lang="fa-IR" sz="2800" dirty="0" smtClean="0">
                <a:solidFill>
                  <a:srgbClr val="002060"/>
                </a:solidFill>
                <a:cs typeface="B Titr" panose="00000700000000000000" pitchFamily="2" charset="-78"/>
              </a:rPr>
              <a:t>4- </a:t>
            </a:r>
            <a:r>
              <a:rPr lang="fa-IR" sz="2800" dirty="0">
                <a:solidFill>
                  <a:srgbClr val="002060"/>
                </a:solidFill>
                <a:cs typeface="B Titr" panose="00000700000000000000" pitchFamily="2" charset="-78"/>
              </a:rPr>
              <a:t>بن ماضی </a:t>
            </a:r>
            <a:r>
              <a:rPr lang="fa-IR" sz="2800" dirty="0" smtClean="0">
                <a:solidFill>
                  <a:srgbClr val="002060"/>
                </a:solidFill>
                <a:cs typeface="B Titr" panose="00000700000000000000" pitchFamily="2" charset="-78"/>
              </a:rPr>
              <a:t>یا  </a:t>
            </a:r>
            <a:r>
              <a:rPr lang="fa-IR" sz="2800" dirty="0">
                <a:solidFill>
                  <a:srgbClr val="002060"/>
                </a:solidFill>
                <a:cs typeface="B Titr" panose="00000700000000000000" pitchFamily="2" charset="-78"/>
              </a:rPr>
              <a:t>بن مضارع + </a:t>
            </a:r>
            <a:r>
              <a:rPr lang="fa-IR" sz="2800" dirty="0" smtClean="0">
                <a:solidFill>
                  <a:srgbClr val="002060"/>
                </a:solidFill>
                <a:cs typeface="B Titr" panose="00000700000000000000" pitchFamily="2" charset="-78"/>
              </a:rPr>
              <a:t>ار      : </a:t>
            </a:r>
            <a:r>
              <a:rPr lang="fa-IR" sz="2800" dirty="0">
                <a:solidFill>
                  <a:srgbClr val="002060"/>
                </a:solidFill>
                <a:cs typeface="B Titr" panose="00000700000000000000" pitchFamily="2" charset="-78"/>
              </a:rPr>
              <a:t>خریدار ،</a:t>
            </a:r>
            <a:r>
              <a:rPr lang="fa-IR" sz="2800" dirty="0" smtClean="0">
                <a:solidFill>
                  <a:srgbClr val="002060"/>
                </a:solidFill>
                <a:cs typeface="B Titr" panose="00000700000000000000" pitchFamily="2" charset="-78"/>
              </a:rPr>
              <a:t>پرستار،گفتار </a:t>
            </a:r>
          </a:p>
          <a:p>
            <a:pPr algn="r" rtl="1"/>
            <a:endParaRPr lang="en-US" sz="2800" dirty="0">
              <a:solidFill>
                <a:srgbClr val="002060"/>
              </a:solidFill>
              <a:cs typeface="B Titr" panose="00000700000000000000" pitchFamily="2" charset="-78"/>
            </a:endParaRPr>
          </a:p>
          <a:p>
            <a:pPr algn="r" rtl="1"/>
            <a:r>
              <a:rPr lang="fa-IR" sz="2800" dirty="0">
                <a:solidFill>
                  <a:schemeClr val="accent3">
                    <a:lumMod val="50000"/>
                  </a:schemeClr>
                </a:solidFill>
                <a:cs typeface="B Titr" panose="00000700000000000000" pitchFamily="2" charset="-78"/>
              </a:rPr>
              <a:t>     </a:t>
            </a:r>
            <a:r>
              <a:rPr lang="fa-IR" sz="2800" dirty="0" smtClean="0">
                <a:solidFill>
                  <a:srgbClr val="FF0000"/>
                </a:solidFill>
                <a:cs typeface="B Titr" panose="00000700000000000000" pitchFamily="2" charset="-78"/>
              </a:rPr>
              <a:t> </a:t>
            </a:r>
            <a:r>
              <a:rPr lang="fa-IR" sz="2800" dirty="0">
                <a:solidFill>
                  <a:srgbClr val="FF0000"/>
                </a:solidFill>
                <a:cs typeface="B Titr" panose="00000700000000000000" pitchFamily="2" charset="-78"/>
              </a:rPr>
              <a:t>5- بن ماضی یا مضارع +</a:t>
            </a:r>
            <a:r>
              <a:rPr lang="fa-IR" sz="2800" dirty="0" smtClean="0">
                <a:solidFill>
                  <a:srgbClr val="FF0000"/>
                </a:solidFill>
                <a:cs typeface="B Titr" panose="00000700000000000000" pitchFamily="2" charset="-78"/>
              </a:rPr>
              <a:t>گار             </a:t>
            </a:r>
            <a:r>
              <a:rPr lang="fa-IR" sz="2800" dirty="0">
                <a:solidFill>
                  <a:srgbClr val="FF0000"/>
                </a:solidFill>
                <a:cs typeface="B Titr" panose="00000700000000000000" pitchFamily="2" charset="-78"/>
              </a:rPr>
              <a:t>: آفریدگار ، آموزگار </a:t>
            </a:r>
            <a:endParaRPr lang="fa-IR" sz="2800" dirty="0" smtClean="0">
              <a:solidFill>
                <a:srgbClr val="FF0000"/>
              </a:solidFill>
              <a:cs typeface="B Titr" panose="00000700000000000000" pitchFamily="2" charset="-78"/>
            </a:endParaRPr>
          </a:p>
          <a:p>
            <a:pPr algn="r" rtl="1"/>
            <a:r>
              <a:rPr lang="fa-IR" sz="2800" dirty="0">
                <a:solidFill>
                  <a:schemeClr val="accent3">
                    <a:lumMod val="50000"/>
                  </a:schemeClr>
                </a:solidFill>
                <a:cs typeface="B Titr" panose="00000700000000000000" pitchFamily="2" charset="-78"/>
              </a:rPr>
              <a:t>      </a:t>
            </a:r>
            <a:r>
              <a:rPr lang="fa-IR" sz="2800" dirty="0">
                <a:solidFill>
                  <a:srgbClr val="002060"/>
                </a:solidFill>
                <a:cs typeface="B Titr" panose="00000700000000000000" pitchFamily="2" charset="-78"/>
              </a:rPr>
              <a:t>6- اسم </a:t>
            </a:r>
            <a:r>
              <a:rPr lang="fa-IR" sz="2800" dirty="0" smtClean="0">
                <a:solidFill>
                  <a:srgbClr val="002060"/>
                </a:solidFill>
                <a:cs typeface="B Titr" panose="00000700000000000000" pitchFamily="2" charset="-78"/>
              </a:rPr>
              <a:t>یا </a:t>
            </a:r>
            <a:r>
              <a:rPr lang="fa-IR" sz="2800" dirty="0">
                <a:solidFill>
                  <a:srgbClr val="002060"/>
                </a:solidFill>
                <a:cs typeface="B Titr" panose="00000700000000000000" pitchFamily="2" charset="-78"/>
              </a:rPr>
              <a:t>صفت یا بن فعل +</a:t>
            </a:r>
            <a:r>
              <a:rPr lang="fa-IR" sz="2800" dirty="0" smtClean="0">
                <a:solidFill>
                  <a:srgbClr val="002060"/>
                </a:solidFill>
                <a:cs typeface="B Titr" panose="00000700000000000000" pitchFamily="2" charset="-78"/>
              </a:rPr>
              <a:t>گر          : </a:t>
            </a:r>
            <a:r>
              <a:rPr lang="fa-IR" sz="2800" dirty="0">
                <a:solidFill>
                  <a:srgbClr val="002060"/>
                </a:solidFill>
                <a:cs typeface="B Titr" panose="00000700000000000000" pitchFamily="2" charset="-78"/>
              </a:rPr>
              <a:t>دادگر ، </a:t>
            </a:r>
            <a:r>
              <a:rPr lang="fa-IR" sz="2800" dirty="0" smtClean="0">
                <a:solidFill>
                  <a:srgbClr val="002060"/>
                </a:solidFill>
                <a:cs typeface="B Titr" panose="00000700000000000000" pitchFamily="2" charset="-78"/>
              </a:rPr>
              <a:t>سفیدگر،مسگر</a:t>
            </a:r>
          </a:p>
          <a:p>
            <a:pPr algn="r" rtl="1"/>
            <a:r>
              <a:rPr lang="fa-IR" sz="2800" dirty="0">
                <a:solidFill>
                  <a:schemeClr val="accent3">
                    <a:lumMod val="50000"/>
                  </a:schemeClr>
                </a:solidFill>
                <a:cs typeface="B Titr" panose="00000700000000000000" pitchFamily="2" charset="-78"/>
              </a:rPr>
              <a:t>  </a:t>
            </a:r>
            <a:endParaRPr lang="en-US" sz="2800" dirty="0">
              <a:solidFill>
                <a:schemeClr val="accent3">
                  <a:lumMod val="50000"/>
                </a:schemeClr>
              </a:solidFill>
              <a:cs typeface="B Titr" panose="00000700000000000000" pitchFamily="2" charset="-78"/>
            </a:endParaRPr>
          </a:p>
          <a:p>
            <a:pPr algn="r" rtl="1"/>
            <a:r>
              <a:rPr lang="fa-IR" sz="2800" dirty="0">
                <a:solidFill>
                  <a:schemeClr val="accent3">
                    <a:lumMod val="50000"/>
                  </a:schemeClr>
                </a:solidFill>
                <a:cs typeface="B Titr" panose="00000700000000000000" pitchFamily="2" charset="-78"/>
              </a:rPr>
              <a:t>    </a:t>
            </a:r>
            <a:r>
              <a:rPr lang="fa-IR" sz="2800" dirty="0">
                <a:solidFill>
                  <a:srgbClr val="FF0000"/>
                </a:solidFill>
                <a:cs typeface="B Titr" panose="00000700000000000000" pitchFamily="2" charset="-78"/>
              </a:rPr>
              <a:t> </a:t>
            </a:r>
            <a:r>
              <a:rPr lang="fa-IR" sz="2800" dirty="0" smtClean="0">
                <a:solidFill>
                  <a:srgbClr val="FF0000"/>
                </a:solidFill>
                <a:cs typeface="B Titr" panose="00000700000000000000" pitchFamily="2" charset="-78"/>
              </a:rPr>
              <a:t> </a:t>
            </a:r>
            <a:r>
              <a:rPr lang="fa-IR" sz="2800" dirty="0">
                <a:solidFill>
                  <a:srgbClr val="FF0000"/>
                </a:solidFill>
                <a:cs typeface="B Titr" panose="00000700000000000000" pitchFamily="2" charset="-78"/>
              </a:rPr>
              <a:t>7- </a:t>
            </a:r>
            <a:r>
              <a:rPr lang="fa-IR" sz="2800" dirty="0" smtClean="0">
                <a:solidFill>
                  <a:srgbClr val="FF0000"/>
                </a:solidFill>
                <a:cs typeface="B Titr" panose="00000700000000000000" pitchFamily="2" charset="-78"/>
              </a:rPr>
              <a:t>اسم یاصفت </a:t>
            </a:r>
            <a:r>
              <a:rPr lang="fa-IR" sz="2800" dirty="0">
                <a:solidFill>
                  <a:srgbClr val="FF0000"/>
                </a:solidFill>
                <a:cs typeface="B Titr" panose="00000700000000000000" pitchFamily="2" charset="-78"/>
              </a:rPr>
              <a:t>یا بن فعل +کار </a:t>
            </a:r>
            <a:r>
              <a:rPr lang="fa-IR" sz="2800" dirty="0" smtClean="0">
                <a:solidFill>
                  <a:srgbClr val="FF0000"/>
                </a:solidFill>
                <a:cs typeface="B Titr" panose="00000700000000000000" pitchFamily="2" charset="-78"/>
              </a:rPr>
              <a:t>        : </a:t>
            </a:r>
            <a:r>
              <a:rPr lang="fa-IR" sz="2800" dirty="0">
                <a:solidFill>
                  <a:srgbClr val="FF0000"/>
                </a:solidFill>
                <a:cs typeface="B Titr" panose="00000700000000000000" pitchFamily="2" charset="-78"/>
              </a:rPr>
              <a:t>ستمکار، تراشکار </a:t>
            </a:r>
            <a:endParaRPr lang="en-US" sz="2800" dirty="0">
              <a:solidFill>
                <a:srgbClr val="FF0000"/>
              </a:solidFill>
              <a:cs typeface="B Titr" panose="00000700000000000000" pitchFamily="2" charset="-78"/>
            </a:endParaRPr>
          </a:p>
        </p:txBody>
      </p:sp>
      <p:sp>
        <p:nvSpPr>
          <p:cNvPr id="4" name="Footer Placeholder 3"/>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5" name="Slide Number Placeholder 4"/>
          <p:cNvSpPr>
            <a:spLocks noGrp="1"/>
          </p:cNvSpPr>
          <p:nvPr>
            <p:ph type="sldNum" sz="quarter" idx="12"/>
          </p:nvPr>
        </p:nvSpPr>
        <p:spPr/>
        <p:txBody>
          <a:bodyPr/>
          <a:lstStyle/>
          <a:p>
            <a:pPr>
              <a:defRPr/>
            </a:pPr>
            <a:fld id="{02E3910E-F434-429E-85BE-942B46B9F006}" type="slidenum">
              <a:rPr lang="zh-CN" altLang="en-US" smtClean="0"/>
              <a:pPr>
                <a:defRPr/>
              </a:pPr>
              <a:t>15</a:t>
            </a:fld>
            <a:endParaRPr lang="zh-CN" altLang="en-US"/>
          </a:p>
        </p:txBody>
      </p:sp>
    </p:spTree>
    <p:extLst>
      <p:ext uri="{BB962C8B-B14F-4D97-AF65-F5344CB8AC3E}">
        <p14:creationId xmlns:p14="http://schemas.microsoft.com/office/powerpoint/2010/main" val="1400100995"/>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ipe(down)">
                                      <p:cBhvr>
                                        <p:cTn id="25" dur="580">
                                          <p:stCondLst>
                                            <p:cond delay="0"/>
                                          </p:stCondLst>
                                        </p:cTn>
                                        <p:tgtEl>
                                          <p:spTgt spid="3">
                                            <p:bg/>
                                          </p:spTgt>
                                        </p:tgtEl>
                                      </p:cBhvr>
                                    </p:animEffect>
                                    <p:anim calcmode="lin" valueType="num">
                                      <p:cBhvr>
                                        <p:cTn id="26"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bg/>
                                          </p:spTgt>
                                        </p:tgtEl>
                                      </p:cBhvr>
                                      <p:to x="100000" y="60000"/>
                                    </p:animScale>
                                    <p:animScale>
                                      <p:cBhvr>
                                        <p:cTn id="32" dur="166" decel="50000">
                                          <p:stCondLst>
                                            <p:cond delay="676"/>
                                          </p:stCondLst>
                                        </p:cTn>
                                        <p:tgtEl>
                                          <p:spTgt spid="3">
                                            <p:bg/>
                                          </p:spTgt>
                                        </p:tgtEl>
                                      </p:cBhvr>
                                      <p:to x="100000" y="100000"/>
                                    </p:animScale>
                                    <p:animScale>
                                      <p:cBhvr>
                                        <p:cTn id="33" dur="26">
                                          <p:stCondLst>
                                            <p:cond delay="1312"/>
                                          </p:stCondLst>
                                        </p:cTn>
                                        <p:tgtEl>
                                          <p:spTgt spid="3">
                                            <p:bg/>
                                          </p:spTgt>
                                        </p:tgtEl>
                                      </p:cBhvr>
                                      <p:to x="100000" y="80000"/>
                                    </p:animScale>
                                    <p:animScale>
                                      <p:cBhvr>
                                        <p:cTn id="34" dur="166" decel="50000">
                                          <p:stCondLst>
                                            <p:cond delay="1338"/>
                                          </p:stCondLst>
                                        </p:cTn>
                                        <p:tgtEl>
                                          <p:spTgt spid="3">
                                            <p:bg/>
                                          </p:spTgt>
                                        </p:tgtEl>
                                      </p:cBhvr>
                                      <p:to x="100000" y="100000"/>
                                    </p:animScale>
                                    <p:animScale>
                                      <p:cBhvr>
                                        <p:cTn id="35" dur="26">
                                          <p:stCondLst>
                                            <p:cond delay="1642"/>
                                          </p:stCondLst>
                                        </p:cTn>
                                        <p:tgtEl>
                                          <p:spTgt spid="3">
                                            <p:bg/>
                                          </p:spTgt>
                                        </p:tgtEl>
                                      </p:cBhvr>
                                      <p:to x="100000" y="90000"/>
                                    </p:animScale>
                                    <p:animScale>
                                      <p:cBhvr>
                                        <p:cTn id="36" dur="166" decel="50000">
                                          <p:stCondLst>
                                            <p:cond delay="1668"/>
                                          </p:stCondLst>
                                        </p:cTn>
                                        <p:tgtEl>
                                          <p:spTgt spid="3">
                                            <p:bg/>
                                          </p:spTgt>
                                        </p:tgtEl>
                                      </p:cBhvr>
                                      <p:to x="100000" y="100000"/>
                                    </p:animScale>
                                    <p:animScale>
                                      <p:cBhvr>
                                        <p:cTn id="37" dur="26">
                                          <p:stCondLst>
                                            <p:cond delay="1808"/>
                                          </p:stCondLst>
                                        </p:cTn>
                                        <p:tgtEl>
                                          <p:spTgt spid="3">
                                            <p:bg/>
                                          </p:spTgt>
                                        </p:tgtEl>
                                      </p:cBhvr>
                                      <p:to x="100000" y="95000"/>
                                    </p:animScale>
                                    <p:animScale>
                                      <p:cBhvr>
                                        <p:cTn id="38" dur="166" decel="50000">
                                          <p:stCondLst>
                                            <p:cond delay="1834"/>
                                          </p:stCondLst>
                                        </p:cTn>
                                        <p:tgtEl>
                                          <p:spTgt spid="3">
                                            <p:bg/>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7" end="7"/>
                                            </p:txEl>
                                          </p:spTgt>
                                        </p:tgtEl>
                                        <p:attrNameLst>
                                          <p:attrName>style.visibility</p:attrName>
                                        </p:attrNameLst>
                                      </p:cBhvr>
                                      <p:to>
                                        <p:strVal val="visible"/>
                                      </p:to>
                                    </p:set>
                                    <p:animEffect transition="in" filter="wipe(down)">
                                      <p:cBhvr>
                                        <p:cTn id="115" dur="580">
                                          <p:stCondLst>
                                            <p:cond delay="0"/>
                                          </p:stCondLst>
                                        </p:cTn>
                                        <p:tgtEl>
                                          <p:spTgt spid="3">
                                            <p:txEl>
                                              <p:pRg st="7" end="7"/>
                                            </p:txEl>
                                          </p:spTgt>
                                        </p:tgtEl>
                                      </p:cBhvr>
                                    </p:animEffect>
                                    <p:anim calcmode="lin" valueType="num">
                                      <p:cBhvr>
                                        <p:cTn id="11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7" end="7"/>
                                            </p:txEl>
                                          </p:spTgt>
                                        </p:tgtEl>
                                      </p:cBhvr>
                                      <p:to x="100000" y="60000"/>
                                    </p:animScale>
                                    <p:animScale>
                                      <p:cBhvr>
                                        <p:cTn id="122" dur="166" decel="50000">
                                          <p:stCondLst>
                                            <p:cond delay="676"/>
                                          </p:stCondLst>
                                        </p:cTn>
                                        <p:tgtEl>
                                          <p:spTgt spid="3">
                                            <p:txEl>
                                              <p:pRg st="7" end="7"/>
                                            </p:txEl>
                                          </p:spTgt>
                                        </p:tgtEl>
                                      </p:cBhvr>
                                      <p:to x="100000" y="100000"/>
                                    </p:animScale>
                                    <p:animScale>
                                      <p:cBhvr>
                                        <p:cTn id="123" dur="26">
                                          <p:stCondLst>
                                            <p:cond delay="1312"/>
                                          </p:stCondLst>
                                        </p:cTn>
                                        <p:tgtEl>
                                          <p:spTgt spid="3">
                                            <p:txEl>
                                              <p:pRg st="7" end="7"/>
                                            </p:txEl>
                                          </p:spTgt>
                                        </p:tgtEl>
                                      </p:cBhvr>
                                      <p:to x="100000" y="80000"/>
                                    </p:animScale>
                                    <p:animScale>
                                      <p:cBhvr>
                                        <p:cTn id="124" dur="166" decel="50000">
                                          <p:stCondLst>
                                            <p:cond delay="1338"/>
                                          </p:stCondLst>
                                        </p:cTn>
                                        <p:tgtEl>
                                          <p:spTgt spid="3">
                                            <p:txEl>
                                              <p:pRg st="7" end="7"/>
                                            </p:txEl>
                                          </p:spTgt>
                                        </p:tgtEl>
                                      </p:cBhvr>
                                      <p:to x="100000" y="100000"/>
                                    </p:animScale>
                                    <p:animScale>
                                      <p:cBhvr>
                                        <p:cTn id="125" dur="26">
                                          <p:stCondLst>
                                            <p:cond delay="1642"/>
                                          </p:stCondLst>
                                        </p:cTn>
                                        <p:tgtEl>
                                          <p:spTgt spid="3">
                                            <p:txEl>
                                              <p:pRg st="7" end="7"/>
                                            </p:txEl>
                                          </p:spTgt>
                                        </p:tgtEl>
                                      </p:cBhvr>
                                      <p:to x="100000" y="90000"/>
                                    </p:animScale>
                                    <p:animScale>
                                      <p:cBhvr>
                                        <p:cTn id="126" dur="166" decel="50000">
                                          <p:stCondLst>
                                            <p:cond delay="1668"/>
                                          </p:stCondLst>
                                        </p:cTn>
                                        <p:tgtEl>
                                          <p:spTgt spid="3">
                                            <p:txEl>
                                              <p:pRg st="7" end="7"/>
                                            </p:txEl>
                                          </p:spTgt>
                                        </p:tgtEl>
                                      </p:cBhvr>
                                      <p:to x="100000" y="100000"/>
                                    </p:animScale>
                                    <p:animScale>
                                      <p:cBhvr>
                                        <p:cTn id="127" dur="26">
                                          <p:stCondLst>
                                            <p:cond delay="1808"/>
                                          </p:stCondLst>
                                        </p:cTn>
                                        <p:tgtEl>
                                          <p:spTgt spid="3">
                                            <p:txEl>
                                              <p:pRg st="7" end="7"/>
                                            </p:txEl>
                                          </p:spTgt>
                                        </p:tgtEl>
                                      </p:cBhvr>
                                      <p:to x="100000" y="95000"/>
                                    </p:animScale>
                                    <p:animScale>
                                      <p:cBhvr>
                                        <p:cTn id="128" dur="166" decel="50000">
                                          <p:stCondLst>
                                            <p:cond delay="1834"/>
                                          </p:stCondLst>
                                        </p:cTn>
                                        <p:tgtEl>
                                          <p:spTgt spid="3">
                                            <p:txEl>
                                              <p:pRg st="7" end="7"/>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8" end="8"/>
                                            </p:txEl>
                                          </p:spTgt>
                                        </p:tgtEl>
                                        <p:attrNameLst>
                                          <p:attrName>style.visibility</p:attrName>
                                        </p:attrNameLst>
                                      </p:cBhvr>
                                      <p:to>
                                        <p:strVal val="visible"/>
                                      </p:to>
                                    </p:set>
                                    <p:animEffect transition="in" filter="wipe(down)">
                                      <p:cBhvr>
                                        <p:cTn id="133" dur="580">
                                          <p:stCondLst>
                                            <p:cond delay="0"/>
                                          </p:stCondLst>
                                        </p:cTn>
                                        <p:tgtEl>
                                          <p:spTgt spid="3">
                                            <p:txEl>
                                              <p:pRg st="8" end="8"/>
                                            </p:txEl>
                                          </p:spTgt>
                                        </p:tgtEl>
                                      </p:cBhvr>
                                    </p:animEffect>
                                    <p:anim calcmode="lin" valueType="num">
                                      <p:cBhvr>
                                        <p:cTn id="13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8" end="8"/>
                                            </p:txEl>
                                          </p:spTgt>
                                        </p:tgtEl>
                                      </p:cBhvr>
                                      <p:to x="100000" y="60000"/>
                                    </p:animScale>
                                    <p:animScale>
                                      <p:cBhvr>
                                        <p:cTn id="140" dur="166" decel="50000">
                                          <p:stCondLst>
                                            <p:cond delay="676"/>
                                          </p:stCondLst>
                                        </p:cTn>
                                        <p:tgtEl>
                                          <p:spTgt spid="3">
                                            <p:txEl>
                                              <p:pRg st="8" end="8"/>
                                            </p:txEl>
                                          </p:spTgt>
                                        </p:tgtEl>
                                      </p:cBhvr>
                                      <p:to x="100000" y="100000"/>
                                    </p:animScale>
                                    <p:animScale>
                                      <p:cBhvr>
                                        <p:cTn id="141" dur="26">
                                          <p:stCondLst>
                                            <p:cond delay="1312"/>
                                          </p:stCondLst>
                                        </p:cTn>
                                        <p:tgtEl>
                                          <p:spTgt spid="3">
                                            <p:txEl>
                                              <p:pRg st="8" end="8"/>
                                            </p:txEl>
                                          </p:spTgt>
                                        </p:tgtEl>
                                      </p:cBhvr>
                                      <p:to x="100000" y="80000"/>
                                    </p:animScale>
                                    <p:animScale>
                                      <p:cBhvr>
                                        <p:cTn id="142" dur="166" decel="50000">
                                          <p:stCondLst>
                                            <p:cond delay="1338"/>
                                          </p:stCondLst>
                                        </p:cTn>
                                        <p:tgtEl>
                                          <p:spTgt spid="3">
                                            <p:txEl>
                                              <p:pRg st="8" end="8"/>
                                            </p:txEl>
                                          </p:spTgt>
                                        </p:tgtEl>
                                      </p:cBhvr>
                                      <p:to x="100000" y="100000"/>
                                    </p:animScale>
                                    <p:animScale>
                                      <p:cBhvr>
                                        <p:cTn id="143" dur="26">
                                          <p:stCondLst>
                                            <p:cond delay="1642"/>
                                          </p:stCondLst>
                                        </p:cTn>
                                        <p:tgtEl>
                                          <p:spTgt spid="3">
                                            <p:txEl>
                                              <p:pRg st="8" end="8"/>
                                            </p:txEl>
                                          </p:spTgt>
                                        </p:tgtEl>
                                      </p:cBhvr>
                                      <p:to x="100000" y="90000"/>
                                    </p:animScale>
                                    <p:animScale>
                                      <p:cBhvr>
                                        <p:cTn id="144" dur="166" decel="50000">
                                          <p:stCondLst>
                                            <p:cond delay="1668"/>
                                          </p:stCondLst>
                                        </p:cTn>
                                        <p:tgtEl>
                                          <p:spTgt spid="3">
                                            <p:txEl>
                                              <p:pRg st="8" end="8"/>
                                            </p:txEl>
                                          </p:spTgt>
                                        </p:tgtEl>
                                      </p:cBhvr>
                                      <p:to x="100000" y="100000"/>
                                    </p:animScale>
                                    <p:animScale>
                                      <p:cBhvr>
                                        <p:cTn id="145" dur="26">
                                          <p:stCondLst>
                                            <p:cond delay="1808"/>
                                          </p:stCondLst>
                                        </p:cTn>
                                        <p:tgtEl>
                                          <p:spTgt spid="3">
                                            <p:txEl>
                                              <p:pRg st="8" end="8"/>
                                            </p:txEl>
                                          </p:spTgt>
                                        </p:tgtEl>
                                      </p:cBhvr>
                                      <p:to x="100000" y="95000"/>
                                    </p:animScale>
                                    <p:animScale>
                                      <p:cBhvr>
                                        <p:cTn id="146" dur="166" decel="50000">
                                          <p:stCondLst>
                                            <p:cond delay="1834"/>
                                          </p:stCondLst>
                                        </p:cTn>
                                        <p:tgtEl>
                                          <p:spTgt spid="3">
                                            <p:txEl>
                                              <p:pRg st="8" end="8"/>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9" end="9"/>
                                            </p:txEl>
                                          </p:spTgt>
                                        </p:tgtEl>
                                        <p:attrNameLst>
                                          <p:attrName>style.visibility</p:attrName>
                                        </p:attrNameLst>
                                      </p:cBhvr>
                                      <p:to>
                                        <p:strVal val="visible"/>
                                      </p:to>
                                    </p:set>
                                    <p:animEffect transition="in" filter="wipe(down)">
                                      <p:cBhvr>
                                        <p:cTn id="151" dur="580">
                                          <p:stCondLst>
                                            <p:cond delay="0"/>
                                          </p:stCondLst>
                                        </p:cTn>
                                        <p:tgtEl>
                                          <p:spTgt spid="3">
                                            <p:txEl>
                                              <p:pRg st="9" end="9"/>
                                            </p:txEl>
                                          </p:spTgt>
                                        </p:tgtEl>
                                      </p:cBhvr>
                                    </p:animEffect>
                                    <p:anim calcmode="lin" valueType="num">
                                      <p:cBhvr>
                                        <p:cTn id="152"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9" end="9"/>
                                            </p:txEl>
                                          </p:spTgt>
                                        </p:tgtEl>
                                      </p:cBhvr>
                                      <p:to x="100000" y="60000"/>
                                    </p:animScale>
                                    <p:animScale>
                                      <p:cBhvr>
                                        <p:cTn id="158" dur="166" decel="50000">
                                          <p:stCondLst>
                                            <p:cond delay="676"/>
                                          </p:stCondLst>
                                        </p:cTn>
                                        <p:tgtEl>
                                          <p:spTgt spid="3">
                                            <p:txEl>
                                              <p:pRg st="9" end="9"/>
                                            </p:txEl>
                                          </p:spTgt>
                                        </p:tgtEl>
                                      </p:cBhvr>
                                      <p:to x="100000" y="100000"/>
                                    </p:animScale>
                                    <p:animScale>
                                      <p:cBhvr>
                                        <p:cTn id="159" dur="26">
                                          <p:stCondLst>
                                            <p:cond delay="1312"/>
                                          </p:stCondLst>
                                        </p:cTn>
                                        <p:tgtEl>
                                          <p:spTgt spid="3">
                                            <p:txEl>
                                              <p:pRg st="9" end="9"/>
                                            </p:txEl>
                                          </p:spTgt>
                                        </p:tgtEl>
                                      </p:cBhvr>
                                      <p:to x="100000" y="80000"/>
                                    </p:animScale>
                                    <p:animScale>
                                      <p:cBhvr>
                                        <p:cTn id="160" dur="166" decel="50000">
                                          <p:stCondLst>
                                            <p:cond delay="1338"/>
                                          </p:stCondLst>
                                        </p:cTn>
                                        <p:tgtEl>
                                          <p:spTgt spid="3">
                                            <p:txEl>
                                              <p:pRg st="9" end="9"/>
                                            </p:txEl>
                                          </p:spTgt>
                                        </p:tgtEl>
                                      </p:cBhvr>
                                      <p:to x="100000" y="100000"/>
                                    </p:animScale>
                                    <p:animScale>
                                      <p:cBhvr>
                                        <p:cTn id="161" dur="26">
                                          <p:stCondLst>
                                            <p:cond delay="1642"/>
                                          </p:stCondLst>
                                        </p:cTn>
                                        <p:tgtEl>
                                          <p:spTgt spid="3">
                                            <p:txEl>
                                              <p:pRg st="9" end="9"/>
                                            </p:txEl>
                                          </p:spTgt>
                                        </p:tgtEl>
                                      </p:cBhvr>
                                      <p:to x="100000" y="90000"/>
                                    </p:animScale>
                                    <p:animScale>
                                      <p:cBhvr>
                                        <p:cTn id="162" dur="166" decel="50000">
                                          <p:stCondLst>
                                            <p:cond delay="1668"/>
                                          </p:stCondLst>
                                        </p:cTn>
                                        <p:tgtEl>
                                          <p:spTgt spid="3">
                                            <p:txEl>
                                              <p:pRg st="9" end="9"/>
                                            </p:txEl>
                                          </p:spTgt>
                                        </p:tgtEl>
                                      </p:cBhvr>
                                      <p:to x="100000" y="100000"/>
                                    </p:animScale>
                                    <p:animScale>
                                      <p:cBhvr>
                                        <p:cTn id="163" dur="26">
                                          <p:stCondLst>
                                            <p:cond delay="1808"/>
                                          </p:stCondLst>
                                        </p:cTn>
                                        <p:tgtEl>
                                          <p:spTgt spid="3">
                                            <p:txEl>
                                              <p:pRg st="9" end="9"/>
                                            </p:txEl>
                                          </p:spTgt>
                                        </p:tgtEl>
                                      </p:cBhvr>
                                      <p:to x="100000" y="95000"/>
                                    </p:animScale>
                                    <p:animScale>
                                      <p:cBhvr>
                                        <p:cTn id="164" dur="166" decel="50000">
                                          <p:stCondLst>
                                            <p:cond delay="1834"/>
                                          </p:stCondLst>
                                        </p:cTn>
                                        <p:tgtEl>
                                          <p:spTgt spid="3">
                                            <p:txEl>
                                              <p:pRg st="9" end="9"/>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3">
                                            <p:txEl>
                                              <p:pRg st="10" end="10"/>
                                            </p:txEl>
                                          </p:spTgt>
                                        </p:tgtEl>
                                        <p:attrNameLst>
                                          <p:attrName>style.visibility</p:attrName>
                                        </p:attrNameLst>
                                      </p:cBhvr>
                                      <p:to>
                                        <p:strVal val="visible"/>
                                      </p:to>
                                    </p:set>
                                    <p:animEffect transition="in" filter="wipe(down)">
                                      <p:cBhvr>
                                        <p:cTn id="169" dur="580">
                                          <p:stCondLst>
                                            <p:cond delay="0"/>
                                          </p:stCondLst>
                                        </p:cTn>
                                        <p:tgtEl>
                                          <p:spTgt spid="3">
                                            <p:txEl>
                                              <p:pRg st="10" end="10"/>
                                            </p:txEl>
                                          </p:spTgt>
                                        </p:tgtEl>
                                      </p:cBhvr>
                                    </p:animEffect>
                                    <p:anim calcmode="lin" valueType="num">
                                      <p:cBhvr>
                                        <p:cTn id="170"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10" end="10"/>
                                            </p:txEl>
                                          </p:spTgt>
                                        </p:tgtEl>
                                      </p:cBhvr>
                                      <p:to x="100000" y="60000"/>
                                    </p:animScale>
                                    <p:animScale>
                                      <p:cBhvr>
                                        <p:cTn id="176" dur="166" decel="50000">
                                          <p:stCondLst>
                                            <p:cond delay="676"/>
                                          </p:stCondLst>
                                        </p:cTn>
                                        <p:tgtEl>
                                          <p:spTgt spid="3">
                                            <p:txEl>
                                              <p:pRg st="10" end="10"/>
                                            </p:txEl>
                                          </p:spTgt>
                                        </p:tgtEl>
                                      </p:cBhvr>
                                      <p:to x="100000" y="100000"/>
                                    </p:animScale>
                                    <p:animScale>
                                      <p:cBhvr>
                                        <p:cTn id="177" dur="26">
                                          <p:stCondLst>
                                            <p:cond delay="1312"/>
                                          </p:stCondLst>
                                        </p:cTn>
                                        <p:tgtEl>
                                          <p:spTgt spid="3">
                                            <p:txEl>
                                              <p:pRg st="10" end="10"/>
                                            </p:txEl>
                                          </p:spTgt>
                                        </p:tgtEl>
                                      </p:cBhvr>
                                      <p:to x="100000" y="80000"/>
                                    </p:animScale>
                                    <p:animScale>
                                      <p:cBhvr>
                                        <p:cTn id="178" dur="166" decel="50000">
                                          <p:stCondLst>
                                            <p:cond delay="1338"/>
                                          </p:stCondLst>
                                        </p:cTn>
                                        <p:tgtEl>
                                          <p:spTgt spid="3">
                                            <p:txEl>
                                              <p:pRg st="10" end="10"/>
                                            </p:txEl>
                                          </p:spTgt>
                                        </p:tgtEl>
                                      </p:cBhvr>
                                      <p:to x="100000" y="100000"/>
                                    </p:animScale>
                                    <p:animScale>
                                      <p:cBhvr>
                                        <p:cTn id="179" dur="26">
                                          <p:stCondLst>
                                            <p:cond delay="1642"/>
                                          </p:stCondLst>
                                        </p:cTn>
                                        <p:tgtEl>
                                          <p:spTgt spid="3">
                                            <p:txEl>
                                              <p:pRg st="10" end="10"/>
                                            </p:txEl>
                                          </p:spTgt>
                                        </p:tgtEl>
                                      </p:cBhvr>
                                      <p:to x="100000" y="90000"/>
                                    </p:animScale>
                                    <p:animScale>
                                      <p:cBhvr>
                                        <p:cTn id="180" dur="166" decel="50000">
                                          <p:stCondLst>
                                            <p:cond delay="1668"/>
                                          </p:stCondLst>
                                        </p:cTn>
                                        <p:tgtEl>
                                          <p:spTgt spid="3">
                                            <p:txEl>
                                              <p:pRg st="10" end="10"/>
                                            </p:txEl>
                                          </p:spTgt>
                                        </p:tgtEl>
                                      </p:cBhvr>
                                      <p:to x="100000" y="100000"/>
                                    </p:animScale>
                                    <p:animScale>
                                      <p:cBhvr>
                                        <p:cTn id="181" dur="26">
                                          <p:stCondLst>
                                            <p:cond delay="1808"/>
                                          </p:stCondLst>
                                        </p:cTn>
                                        <p:tgtEl>
                                          <p:spTgt spid="3">
                                            <p:txEl>
                                              <p:pRg st="10" end="10"/>
                                            </p:txEl>
                                          </p:spTgt>
                                        </p:tgtEl>
                                      </p:cBhvr>
                                      <p:to x="100000" y="95000"/>
                                    </p:animScale>
                                    <p:animScale>
                                      <p:cBhvr>
                                        <p:cTn id="182"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617" y="289532"/>
            <a:ext cx="8640960" cy="206210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r"/>
            <a:r>
              <a:rPr lang="fa-IR" sz="3200" dirty="0" smtClean="0">
                <a:solidFill>
                  <a:srgbClr val="FF0000"/>
                </a:solidFill>
                <a:cs typeface="B Titr" panose="00000700000000000000" pitchFamily="2" charset="-78"/>
              </a:rPr>
              <a:t>ب- </a:t>
            </a:r>
            <a:r>
              <a:rPr lang="fa-IR" sz="3200" dirty="0">
                <a:solidFill>
                  <a:srgbClr val="FF0000"/>
                </a:solidFill>
                <a:cs typeface="B Titr" panose="00000700000000000000" pitchFamily="2" charset="-78"/>
              </a:rPr>
              <a:t>صفت اشاره: </a:t>
            </a:r>
            <a:r>
              <a:rPr lang="fa-IR" sz="3200" dirty="0">
                <a:cs typeface="B Titr" panose="00000700000000000000" pitchFamily="2" charset="-78"/>
              </a:rPr>
              <a:t>این و آن وقتی که همراه اسمي </a:t>
            </a:r>
            <a:r>
              <a:rPr lang="fa-IR" sz="3200" dirty="0" smtClean="0">
                <a:cs typeface="B Titr" panose="00000700000000000000" pitchFamily="2" charset="-78"/>
              </a:rPr>
              <a:t>‌بیایند</a:t>
            </a:r>
          </a:p>
          <a:p>
            <a:pPr algn="r"/>
            <a:r>
              <a:rPr lang="fa-IR" sz="3200" dirty="0">
                <a:cs typeface="B Titr" panose="00000700000000000000" pitchFamily="2" charset="-78"/>
              </a:rPr>
              <a:t> </a:t>
            </a:r>
            <a:r>
              <a:rPr lang="fa-IR" sz="3200" dirty="0" smtClean="0">
                <a:cs typeface="B Titr" panose="00000700000000000000" pitchFamily="2" charset="-78"/>
              </a:rPr>
              <a:t>                             </a:t>
            </a:r>
            <a:r>
              <a:rPr lang="fa-IR" sz="3200" dirty="0">
                <a:cs typeface="B Titr" panose="00000700000000000000" pitchFamily="2" charset="-78"/>
              </a:rPr>
              <a:t>و </a:t>
            </a:r>
            <a:r>
              <a:rPr lang="fa-IR" sz="3200" dirty="0" smtClean="0">
                <a:cs typeface="B Titr" panose="00000700000000000000" pitchFamily="2" charset="-78"/>
              </a:rPr>
              <a:t>به آن </a:t>
            </a:r>
            <a:r>
              <a:rPr lang="fa-IR" sz="3200" dirty="0">
                <a:cs typeface="B Titr" panose="00000700000000000000" pitchFamily="2" charset="-78"/>
              </a:rPr>
              <a:t>اشاره کنند</a:t>
            </a:r>
            <a:r>
              <a:rPr lang="fa-IR" sz="3200" dirty="0" smtClean="0">
                <a:cs typeface="B Titr" panose="00000700000000000000" pitchFamily="2" charset="-78"/>
              </a:rPr>
              <a:t>.</a:t>
            </a:r>
          </a:p>
          <a:p>
            <a:pPr algn="r"/>
            <a:r>
              <a:rPr lang="fa-IR" sz="3200" dirty="0" smtClean="0">
                <a:cs typeface="B Titr" panose="00000700000000000000" pitchFamily="2" charset="-78"/>
              </a:rPr>
              <a:t> </a:t>
            </a:r>
            <a:endParaRPr lang="fa-IR" sz="3200" dirty="0">
              <a:cs typeface="B Titr" panose="00000700000000000000" pitchFamily="2" charset="-78"/>
            </a:endParaRPr>
          </a:p>
          <a:p>
            <a:pPr algn="r"/>
            <a:r>
              <a:rPr lang="fa-IR" sz="3200" dirty="0">
                <a:solidFill>
                  <a:srgbClr val="FF0000"/>
                </a:solidFill>
                <a:cs typeface="B Titr" panose="00000700000000000000" pitchFamily="2" charset="-78"/>
              </a:rPr>
              <a:t>این:</a:t>
            </a:r>
            <a:r>
              <a:rPr lang="fa-IR" sz="3200" dirty="0">
                <a:cs typeface="B Titr" panose="00000700000000000000" pitchFamily="2" charset="-78"/>
              </a:rPr>
              <a:t>برای اشاره به نزدیک              </a:t>
            </a:r>
            <a:r>
              <a:rPr lang="fa-IR" sz="3200" dirty="0">
                <a:solidFill>
                  <a:srgbClr val="FF0000"/>
                </a:solidFill>
                <a:cs typeface="B Titr" panose="00000700000000000000" pitchFamily="2" charset="-78"/>
              </a:rPr>
              <a:t>آن: </a:t>
            </a:r>
            <a:r>
              <a:rPr lang="fa-IR" sz="3200" dirty="0">
                <a:cs typeface="B Titr" panose="00000700000000000000" pitchFamily="2" charset="-78"/>
              </a:rPr>
              <a:t>برای اشاره به دور</a:t>
            </a:r>
          </a:p>
        </p:txBody>
      </p:sp>
      <p:sp>
        <p:nvSpPr>
          <p:cNvPr id="3" name="Rectangle 2"/>
          <p:cNvSpPr/>
          <p:nvPr/>
        </p:nvSpPr>
        <p:spPr>
          <a:xfrm>
            <a:off x="1581437" y="4005064"/>
            <a:ext cx="6085320" cy="646331"/>
          </a:xfrm>
          <a:prstGeom prst="rect">
            <a:avLst/>
          </a:prstGeom>
        </p:spPr>
        <p:txBody>
          <a:bodyPr wrap="none">
            <a:spAutoFit/>
          </a:bodyPr>
          <a:lstStyle/>
          <a:p>
            <a:r>
              <a:rPr lang="fa-IR" sz="3600" dirty="0">
                <a:cs typeface="B Jadid" panose="00000700000000000000" pitchFamily="2" charset="-78"/>
              </a:rPr>
              <a:t>این </a:t>
            </a:r>
            <a:r>
              <a:rPr lang="fa-IR" sz="3600" dirty="0" smtClean="0">
                <a:cs typeface="B Jadid" panose="00000700000000000000" pitchFamily="2" charset="-78"/>
              </a:rPr>
              <a:t>کتاب  -  آن دفتر – همین لباس</a:t>
            </a:r>
            <a:endParaRPr lang="fa-IR" sz="3600" dirty="0">
              <a:cs typeface="B Jadid" panose="00000700000000000000" pitchFamily="2" charset="-78"/>
            </a:endParaRPr>
          </a:p>
        </p:txBody>
      </p:sp>
      <p:sp>
        <p:nvSpPr>
          <p:cNvPr id="4" name="Rectangle 3"/>
          <p:cNvSpPr/>
          <p:nvPr/>
        </p:nvSpPr>
        <p:spPr>
          <a:xfrm>
            <a:off x="611560" y="2945082"/>
            <a:ext cx="8208912" cy="52322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fa-IR" sz="2800" dirty="0" smtClean="0">
                <a:cs typeface="B Titr" panose="00000700000000000000" pitchFamily="2" charset="-78"/>
              </a:rPr>
              <a:t>برای  </a:t>
            </a:r>
            <a:r>
              <a:rPr lang="fa-IR" sz="2800" dirty="0">
                <a:cs typeface="B Titr" panose="00000700000000000000" pitchFamily="2" charset="-78"/>
              </a:rPr>
              <a:t>اشاره و تاکید که با </a:t>
            </a:r>
            <a:r>
              <a:rPr lang="fa-IR" sz="2800" dirty="0">
                <a:solidFill>
                  <a:srgbClr val="FF0000"/>
                </a:solidFill>
                <a:cs typeface="B Titr" panose="00000700000000000000" pitchFamily="2" charset="-78"/>
              </a:rPr>
              <a:t>"هم" </a:t>
            </a:r>
            <a:r>
              <a:rPr lang="fa-IR" sz="2800" dirty="0">
                <a:cs typeface="B Titr" panose="00000700000000000000" pitchFamily="2" charset="-78"/>
              </a:rPr>
              <a:t>ترکیب مي‌شوند: همین، همان</a:t>
            </a:r>
          </a:p>
        </p:txBody>
      </p:sp>
      <p:sp>
        <p:nvSpPr>
          <p:cNvPr id="5" name="Rectangle 4"/>
          <p:cNvSpPr/>
          <p:nvPr/>
        </p:nvSpPr>
        <p:spPr>
          <a:xfrm>
            <a:off x="1315444" y="5229200"/>
            <a:ext cx="6792244" cy="584775"/>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fa-IR" sz="3200" dirty="0">
                <a:solidFill>
                  <a:srgbClr val="002060"/>
                </a:solidFill>
                <a:cs typeface="B Jadid" panose="00000700000000000000" pitchFamily="2" charset="-78"/>
              </a:rPr>
              <a:t>این جزوه </a:t>
            </a:r>
            <a:r>
              <a:rPr lang="fa-IR" sz="3200" dirty="0">
                <a:solidFill>
                  <a:srgbClr val="FF0000"/>
                </a:solidFill>
                <a:cs typeface="B Jadid" panose="00000700000000000000" pitchFamily="2" charset="-78"/>
              </a:rPr>
              <a:t>را</a:t>
            </a:r>
            <a:r>
              <a:rPr lang="fa-IR" sz="3200" dirty="0">
                <a:cs typeface="B Jadid" panose="00000700000000000000" pitchFamily="2" charset="-78"/>
              </a:rPr>
              <a:t> </a:t>
            </a:r>
            <a:r>
              <a:rPr lang="fa-IR" sz="3200" dirty="0">
                <a:solidFill>
                  <a:srgbClr val="002060"/>
                </a:solidFill>
                <a:cs typeface="B Jadid" panose="00000700000000000000" pitchFamily="2" charset="-78"/>
              </a:rPr>
              <a:t>آن روز </a:t>
            </a:r>
            <a:r>
              <a:rPr lang="fa-IR" sz="3200" dirty="0">
                <a:solidFill>
                  <a:srgbClr val="FF0000"/>
                </a:solidFill>
                <a:cs typeface="B Jadid" panose="00000700000000000000" pitchFamily="2" charset="-78"/>
              </a:rPr>
              <a:t>در </a:t>
            </a:r>
            <a:r>
              <a:rPr lang="fa-IR" sz="3200" dirty="0" smtClean="0">
                <a:solidFill>
                  <a:srgbClr val="FF0000"/>
                </a:solidFill>
                <a:cs typeface="B Jadid" panose="00000700000000000000" pitchFamily="2" charset="-78"/>
              </a:rPr>
              <a:t>دبستان </a:t>
            </a:r>
            <a:r>
              <a:rPr lang="fa-IR" sz="3200" dirty="0">
                <a:solidFill>
                  <a:srgbClr val="FF0000"/>
                </a:solidFill>
                <a:cs typeface="B Jadid" panose="00000700000000000000" pitchFamily="2" charset="-78"/>
              </a:rPr>
              <a:t>به ما دادند </a:t>
            </a:r>
            <a:r>
              <a:rPr lang="fa-IR" sz="3200" dirty="0">
                <a:cs typeface="B Jadid" panose="00000700000000000000" pitchFamily="2" charset="-78"/>
              </a:rPr>
              <a:t>.</a:t>
            </a:r>
          </a:p>
        </p:txBody>
      </p:sp>
      <p:sp>
        <p:nvSpPr>
          <p:cNvPr id="6" name="Footer Placeholder 5"/>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7" name="Slide Number Placeholder 6"/>
          <p:cNvSpPr>
            <a:spLocks noGrp="1"/>
          </p:cNvSpPr>
          <p:nvPr>
            <p:ph type="sldNum" sz="quarter" idx="12"/>
          </p:nvPr>
        </p:nvSpPr>
        <p:spPr/>
        <p:txBody>
          <a:bodyPr/>
          <a:lstStyle/>
          <a:p>
            <a:pPr>
              <a:defRPr/>
            </a:pPr>
            <a:fld id="{02E3910E-F434-429E-85BE-942B46B9F006}" type="slidenum">
              <a:rPr lang="zh-CN" altLang="en-US" smtClean="0"/>
              <a:pPr>
                <a:defRPr/>
              </a:pPr>
              <a:t>16</a:t>
            </a:fld>
            <a:endParaRPr lang="zh-CN" altLang="en-US"/>
          </a:p>
        </p:txBody>
      </p:sp>
    </p:spTree>
    <p:extLst>
      <p:ext uri="{BB962C8B-B14F-4D97-AF65-F5344CB8AC3E}">
        <p14:creationId xmlns:p14="http://schemas.microsoft.com/office/powerpoint/2010/main" val="4087145161"/>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80">
                                          <p:stCondLst>
                                            <p:cond delay="0"/>
                                          </p:stCondLst>
                                        </p:cTn>
                                        <p:tgtEl>
                                          <p:spTgt spid="2">
                                            <p:bg/>
                                          </p:spTgt>
                                        </p:tgtEl>
                                      </p:cBhvr>
                                    </p:animEffect>
                                    <p:anim calcmode="lin" valueType="num">
                                      <p:cBhvr>
                                        <p:cTn id="8" dur="1822" tmFilter="0,0; 0.14,0.36; 0.43,0.73; 0.71,0.91; 1.0,1.0">
                                          <p:stCondLst>
                                            <p:cond delay="0"/>
                                          </p:stCondLst>
                                        </p:cTn>
                                        <p:tgtEl>
                                          <p:spTgt spid="2">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bg/>
                                          </p:spTgt>
                                        </p:tgtEl>
                                      </p:cBhvr>
                                      <p:to x="100000" y="60000"/>
                                    </p:animScale>
                                    <p:animScale>
                                      <p:cBhvr>
                                        <p:cTn id="14" dur="166" decel="50000">
                                          <p:stCondLst>
                                            <p:cond delay="676"/>
                                          </p:stCondLst>
                                        </p:cTn>
                                        <p:tgtEl>
                                          <p:spTgt spid="2">
                                            <p:bg/>
                                          </p:spTgt>
                                        </p:tgtEl>
                                      </p:cBhvr>
                                      <p:to x="100000" y="100000"/>
                                    </p:animScale>
                                    <p:animScale>
                                      <p:cBhvr>
                                        <p:cTn id="15" dur="26">
                                          <p:stCondLst>
                                            <p:cond delay="1312"/>
                                          </p:stCondLst>
                                        </p:cTn>
                                        <p:tgtEl>
                                          <p:spTgt spid="2">
                                            <p:bg/>
                                          </p:spTgt>
                                        </p:tgtEl>
                                      </p:cBhvr>
                                      <p:to x="100000" y="80000"/>
                                    </p:animScale>
                                    <p:animScale>
                                      <p:cBhvr>
                                        <p:cTn id="16" dur="166" decel="50000">
                                          <p:stCondLst>
                                            <p:cond delay="1338"/>
                                          </p:stCondLst>
                                        </p:cTn>
                                        <p:tgtEl>
                                          <p:spTgt spid="2">
                                            <p:bg/>
                                          </p:spTgt>
                                        </p:tgtEl>
                                      </p:cBhvr>
                                      <p:to x="100000" y="100000"/>
                                    </p:animScale>
                                    <p:animScale>
                                      <p:cBhvr>
                                        <p:cTn id="17" dur="26">
                                          <p:stCondLst>
                                            <p:cond delay="1642"/>
                                          </p:stCondLst>
                                        </p:cTn>
                                        <p:tgtEl>
                                          <p:spTgt spid="2">
                                            <p:bg/>
                                          </p:spTgt>
                                        </p:tgtEl>
                                      </p:cBhvr>
                                      <p:to x="100000" y="90000"/>
                                    </p:animScale>
                                    <p:animScale>
                                      <p:cBhvr>
                                        <p:cTn id="18" dur="166" decel="50000">
                                          <p:stCondLst>
                                            <p:cond delay="1668"/>
                                          </p:stCondLst>
                                        </p:cTn>
                                        <p:tgtEl>
                                          <p:spTgt spid="2">
                                            <p:bg/>
                                          </p:spTgt>
                                        </p:tgtEl>
                                      </p:cBhvr>
                                      <p:to x="100000" y="100000"/>
                                    </p:animScale>
                                    <p:animScale>
                                      <p:cBhvr>
                                        <p:cTn id="19" dur="26">
                                          <p:stCondLst>
                                            <p:cond delay="1808"/>
                                          </p:stCondLst>
                                        </p:cTn>
                                        <p:tgtEl>
                                          <p:spTgt spid="2">
                                            <p:bg/>
                                          </p:spTgt>
                                        </p:tgtEl>
                                      </p:cBhvr>
                                      <p:to x="100000" y="95000"/>
                                    </p:animScale>
                                    <p:animScale>
                                      <p:cBhvr>
                                        <p:cTn id="20" dur="166" decel="50000">
                                          <p:stCondLst>
                                            <p:cond delay="1834"/>
                                          </p:stCondLst>
                                        </p:cTn>
                                        <p:tgtEl>
                                          <p:spTgt spid="2">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80">
                                          <p:stCondLst>
                                            <p:cond delay="0"/>
                                          </p:stCondLst>
                                        </p:cTn>
                                        <p:tgtEl>
                                          <p:spTgt spid="2">
                                            <p:txEl>
                                              <p:pRg st="0" end="0"/>
                                            </p:txEl>
                                          </p:spTgt>
                                        </p:tgtEl>
                                      </p:cBhvr>
                                    </p:animEffect>
                                    <p:anim calcmode="lin" valueType="num">
                                      <p:cBhvr>
                                        <p:cTn id="26"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0" end="0"/>
                                            </p:txEl>
                                          </p:spTgt>
                                        </p:tgtEl>
                                      </p:cBhvr>
                                      <p:to x="100000" y="60000"/>
                                    </p:animScale>
                                    <p:animScale>
                                      <p:cBhvr>
                                        <p:cTn id="32" dur="166" decel="50000">
                                          <p:stCondLst>
                                            <p:cond delay="676"/>
                                          </p:stCondLst>
                                        </p:cTn>
                                        <p:tgtEl>
                                          <p:spTgt spid="2">
                                            <p:txEl>
                                              <p:pRg st="0" end="0"/>
                                            </p:txEl>
                                          </p:spTgt>
                                        </p:tgtEl>
                                      </p:cBhvr>
                                      <p:to x="100000" y="100000"/>
                                    </p:animScale>
                                    <p:animScale>
                                      <p:cBhvr>
                                        <p:cTn id="33" dur="26">
                                          <p:stCondLst>
                                            <p:cond delay="1312"/>
                                          </p:stCondLst>
                                        </p:cTn>
                                        <p:tgtEl>
                                          <p:spTgt spid="2">
                                            <p:txEl>
                                              <p:pRg st="0" end="0"/>
                                            </p:txEl>
                                          </p:spTgt>
                                        </p:tgtEl>
                                      </p:cBhvr>
                                      <p:to x="100000" y="80000"/>
                                    </p:animScale>
                                    <p:animScale>
                                      <p:cBhvr>
                                        <p:cTn id="34" dur="166" decel="50000">
                                          <p:stCondLst>
                                            <p:cond delay="1338"/>
                                          </p:stCondLst>
                                        </p:cTn>
                                        <p:tgtEl>
                                          <p:spTgt spid="2">
                                            <p:txEl>
                                              <p:pRg st="0" end="0"/>
                                            </p:txEl>
                                          </p:spTgt>
                                        </p:tgtEl>
                                      </p:cBhvr>
                                      <p:to x="100000" y="100000"/>
                                    </p:animScale>
                                    <p:animScale>
                                      <p:cBhvr>
                                        <p:cTn id="35" dur="26">
                                          <p:stCondLst>
                                            <p:cond delay="1642"/>
                                          </p:stCondLst>
                                        </p:cTn>
                                        <p:tgtEl>
                                          <p:spTgt spid="2">
                                            <p:txEl>
                                              <p:pRg st="0" end="0"/>
                                            </p:txEl>
                                          </p:spTgt>
                                        </p:tgtEl>
                                      </p:cBhvr>
                                      <p:to x="100000" y="90000"/>
                                    </p:animScale>
                                    <p:animScale>
                                      <p:cBhvr>
                                        <p:cTn id="36" dur="166" decel="50000">
                                          <p:stCondLst>
                                            <p:cond delay="1668"/>
                                          </p:stCondLst>
                                        </p:cTn>
                                        <p:tgtEl>
                                          <p:spTgt spid="2">
                                            <p:txEl>
                                              <p:pRg st="0" end="0"/>
                                            </p:txEl>
                                          </p:spTgt>
                                        </p:tgtEl>
                                      </p:cBhvr>
                                      <p:to x="100000" y="100000"/>
                                    </p:animScale>
                                    <p:animScale>
                                      <p:cBhvr>
                                        <p:cTn id="37" dur="26">
                                          <p:stCondLst>
                                            <p:cond delay="1808"/>
                                          </p:stCondLst>
                                        </p:cTn>
                                        <p:tgtEl>
                                          <p:spTgt spid="2">
                                            <p:txEl>
                                              <p:pRg st="0" end="0"/>
                                            </p:txEl>
                                          </p:spTgt>
                                        </p:tgtEl>
                                      </p:cBhvr>
                                      <p:to x="100000" y="95000"/>
                                    </p:animScale>
                                    <p:animScale>
                                      <p:cBhvr>
                                        <p:cTn id="38" dur="166" decel="50000">
                                          <p:stCondLst>
                                            <p:cond delay="1834"/>
                                          </p:stCondLst>
                                        </p:cTn>
                                        <p:tgtEl>
                                          <p:spTgt spid="2">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wipe(down)">
                                      <p:cBhvr>
                                        <p:cTn id="43" dur="580">
                                          <p:stCondLst>
                                            <p:cond delay="0"/>
                                          </p:stCondLst>
                                        </p:cTn>
                                        <p:tgtEl>
                                          <p:spTgt spid="2">
                                            <p:txEl>
                                              <p:pRg st="1" end="1"/>
                                            </p:txEl>
                                          </p:spTgt>
                                        </p:tgtEl>
                                      </p:cBhvr>
                                    </p:animEffect>
                                    <p:anim calcmode="lin" valueType="num">
                                      <p:cBhvr>
                                        <p:cTn id="4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1" end="1"/>
                                            </p:txEl>
                                          </p:spTgt>
                                        </p:tgtEl>
                                      </p:cBhvr>
                                      <p:to x="100000" y="60000"/>
                                    </p:animScale>
                                    <p:animScale>
                                      <p:cBhvr>
                                        <p:cTn id="50" dur="166" decel="50000">
                                          <p:stCondLst>
                                            <p:cond delay="676"/>
                                          </p:stCondLst>
                                        </p:cTn>
                                        <p:tgtEl>
                                          <p:spTgt spid="2">
                                            <p:txEl>
                                              <p:pRg st="1" end="1"/>
                                            </p:txEl>
                                          </p:spTgt>
                                        </p:tgtEl>
                                      </p:cBhvr>
                                      <p:to x="100000" y="100000"/>
                                    </p:animScale>
                                    <p:animScale>
                                      <p:cBhvr>
                                        <p:cTn id="51" dur="26">
                                          <p:stCondLst>
                                            <p:cond delay="1312"/>
                                          </p:stCondLst>
                                        </p:cTn>
                                        <p:tgtEl>
                                          <p:spTgt spid="2">
                                            <p:txEl>
                                              <p:pRg st="1" end="1"/>
                                            </p:txEl>
                                          </p:spTgt>
                                        </p:tgtEl>
                                      </p:cBhvr>
                                      <p:to x="100000" y="80000"/>
                                    </p:animScale>
                                    <p:animScale>
                                      <p:cBhvr>
                                        <p:cTn id="52" dur="166" decel="50000">
                                          <p:stCondLst>
                                            <p:cond delay="1338"/>
                                          </p:stCondLst>
                                        </p:cTn>
                                        <p:tgtEl>
                                          <p:spTgt spid="2">
                                            <p:txEl>
                                              <p:pRg st="1" end="1"/>
                                            </p:txEl>
                                          </p:spTgt>
                                        </p:tgtEl>
                                      </p:cBhvr>
                                      <p:to x="100000" y="100000"/>
                                    </p:animScale>
                                    <p:animScale>
                                      <p:cBhvr>
                                        <p:cTn id="53" dur="26">
                                          <p:stCondLst>
                                            <p:cond delay="1642"/>
                                          </p:stCondLst>
                                        </p:cTn>
                                        <p:tgtEl>
                                          <p:spTgt spid="2">
                                            <p:txEl>
                                              <p:pRg st="1" end="1"/>
                                            </p:txEl>
                                          </p:spTgt>
                                        </p:tgtEl>
                                      </p:cBhvr>
                                      <p:to x="100000" y="90000"/>
                                    </p:animScale>
                                    <p:animScale>
                                      <p:cBhvr>
                                        <p:cTn id="54" dur="166" decel="50000">
                                          <p:stCondLst>
                                            <p:cond delay="1668"/>
                                          </p:stCondLst>
                                        </p:cTn>
                                        <p:tgtEl>
                                          <p:spTgt spid="2">
                                            <p:txEl>
                                              <p:pRg st="1" end="1"/>
                                            </p:txEl>
                                          </p:spTgt>
                                        </p:tgtEl>
                                      </p:cBhvr>
                                      <p:to x="100000" y="100000"/>
                                    </p:animScale>
                                    <p:animScale>
                                      <p:cBhvr>
                                        <p:cTn id="55" dur="26">
                                          <p:stCondLst>
                                            <p:cond delay="1808"/>
                                          </p:stCondLst>
                                        </p:cTn>
                                        <p:tgtEl>
                                          <p:spTgt spid="2">
                                            <p:txEl>
                                              <p:pRg st="1" end="1"/>
                                            </p:txEl>
                                          </p:spTgt>
                                        </p:tgtEl>
                                      </p:cBhvr>
                                      <p:to x="100000" y="95000"/>
                                    </p:animScale>
                                    <p:animScale>
                                      <p:cBhvr>
                                        <p:cTn id="56" dur="166" decel="50000">
                                          <p:stCondLst>
                                            <p:cond delay="1834"/>
                                          </p:stCondLst>
                                        </p:cTn>
                                        <p:tgtEl>
                                          <p:spTgt spid="2">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down)">
                                      <p:cBhvr>
                                        <p:cTn id="61" dur="580">
                                          <p:stCondLst>
                                            <p:cond delay="0"/>
                                          </p:stCondLst>
                                        </p:cTn>
                                        <p:tgtEl>
                                          <p:spTgt spid="2">
                                            <p:txEl>
                                              <p:pRg st="2" end="2"/>
                                            </p:txEl>
                                          </p:spTgt>
                                        </p:tgtEl>
                                      </p:cBhvr>
                                    </p:animEffect>
                                    <p:anim calcmode="lin" valueType="num">
                                      <p:cBhvr>
                                        <p:cTn id="62"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2" end="2"/>
                                            </p:txEl>
                                          </p:spTgt>
                                        </p:tgtEl>
                                      </p:cBhvr>
                                      <p:to x="100000" y="60000"/>
                                    </p:animScale>
                                    <p:animScale>
                                      <p:cBhvr>
                                        <p:cTn id="68" dur="166" decel="50000">
                                          <p:stCondLst>
                                            <p:cond delay="676"/>
                                          </p:stCondLst>
                                        </p:cTn>
                                        <p:tgtEl>
                                          <p:spTgt spid="2">
                                            <p:txEl>
                                              <p:pRg st="2" end="2"/>
                                            </p:txEl>
                                          </p:spTgt>
                                        </p:tgtEl>
                                      </p:cBhvr>
                                      <p:to x="100000" y="100000"/>
                                    </p:animScale>
                                    <p:animScale>
                                      <p:cBhvr>
                                        <p:cTn id="69" dur="26">
                                          <p:stCondLst>
                                            <p:cond delay="1312"/>
                                          </p:stCondLst>
                                        </p:cTn>
                                        <p:tgtEl>
                                          <p:spTgt spid="2">
                                            <p:txEl>
                                              <p:pRg st="2" end="2"/>
                                            </p:txEl>
                                          </p:spTgt>
                                        </p:tgtEl>
                                      </p:cBhvr>
                                      <p:to x="100000" y="80000"/>
                                    </p:animScale>
                                    <p:animScale>
                                      <p:cBhvr>
                                        <p:cTn id="70" dur="166" decel="50000">
                                          <p:stCondLst>
                                            <p:cond delay="1338"/>
                                          </p:stCondLst>
                                        </p:cTn>
                                        <p:tgtEl>
                                          <p:spTgt spid="2">
                                            <p:txEl>
                                              <p:pRg st="2" end="2"/>
                                            </p:txEl>
                                          </p:spTgt>
                                        </p:tgtEl>
                                      </p:cBhvr>
                                      <p:to x="100000" y="100000"/>
                                    </p:animScale>
                                    <p:animScale>
                                      <p:cBhvr>
                                        <p:cTn id="71" dur="26">
                                          <p:stCondLst>
                                            <p:cond delay="1642"/>
                                          </p:stCondLst>
                                        </p:cTn>
                                        <p:tgtEl>
                                          <p:spTgt spid="2">
                                            <p:txEl>
                                              <p:pRg st="2" end="2"/>
                                            </p:txEl>
                                          </p:spTgt>
                                        </p:tgtEl>
                                      </p:cBhvr>
                                      <p:to x="100000" y="90000"/>
                                    </p:animScale>
                                    <p:animScale>
                                      <p:cBhvr>
                                        <p:cTn id="72" dur="166" decel="50000">
                                          <p:stCondLst>
                                            <p:cond delay="1668"/>
                                          </p:stCondLst>
                                        </p:cTn>
                                        <p:tgtEl>
                                          <p:spTgt spid="2">
                                            <p:txEl>
                                              <p:pRg st="2" end="2"/>
                                            </p:txEl>
                                          </p:spTgt>
                                        </p:tgtEl>
                                      </p:cBhvr>
                                      <p:to x="100000" y="100000"/>
                                    </p:animScale>
                                    <p:animScale>
                                      <p:cBhvr>
                                        <p:cTn id="73" dur="26">
                                          <p:stCondLst>
                                            <p:cond delay="1808"/>
                                          </p:stCondLst>
                                        </p:cTn>
                                        <p:tgtEl>
                                          <p:spTgt spid="2">
                                            <p:txEl>
                                              <p:pRg st="2" end="2"/>
                                            </p:txEl>
                                          </p:spTgt>
                                        </p:tgtEl>
                                      </p:cBhvr>
                                      <p:to x="100000" y="95000"/>
                                    </p:animScale>
                                    <p:animScale>
                                      <p:cBhvr>
                                        <p:cTn id="74" dur="166" decel="50000">
                                          <p:stCondLst>
                                            <p:cond delay="1834"/>
                                          </p:stCondLst>
                                        </p:cTn>
                                        <p:tgtEl>
                                          <p:spTgt spid="2">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down)">
                                      <p:cBhvr>
                                        <p:cTn id="79" dur="580">
                                          <p:stCondLst>
                                            <p:cond delay="0"/>
                                          </p:stCondLst>
                                        </p:cTn>
                                        <p:tgtEl>
                                          <p:spTgt spid="2">
                                            <p:txEl>
                                              <p:pRg st="3" end="3"/>
                                            </p:txEl>
                                          </p:spTgt>
                                        </p:tgtEl>
                                      </p:cBhvr>
                                    </p:animEffect>
                                    <p:anim calcmode="lin" valueType="num">
                                      <p:cBhvr>
                                        <p:cTn id="80"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
                                            <p:txEl>
                                              <p:pRg st="3" end="3"/>
                                            </p:txEl>
                                          </p:spTgt>
                                        </p:tgtEl>
                                      </p:cBhvr>
                                      <p:to x="100000" y="60000"/>
                                    </p:animScale>
                                    <p:animScale>
                                      <p:cBhvr>
                                        <p:cTn id="86" dur="166" decel="50000">
                                          <p:stCondLst>
                                            <p:cond delay="676"/>
                                          </p:stCondLst>
                                        </p:cTn>
                                        <p:tgtEl>
                                          <p:spTgt spid="2">
                                            <p:txEl>
                                              <p:pRg st="3" end="3"/>
                                            </p:txEl>
                                          </p:spTgt>
                                        </p:tgtEl>
                                      </p:cBhvr>
                                      <p:to x="100000" y="100000"/>
                                    </p:animScale>
                                    <p:animScale>
                                      <p:cBhvr>
                                        <p:cTn id="87" dur="26">
                                          <p:stCondLst>
                                            <p:cond delay="1312"/>
                                          </p:stCondLst>
                                        </p:cTn>
                                        <p:tgtEl>
                                          <p:spTgt spid="2">
                                            <p:txEl>
                                              <p:pRg st="3" end="3"/>
                                            </p:txEl>
                                          </p:spTgt>
                                        </p:tgtEl>
                                      </p:cBhvr>
                                      <p:to x="100000" y="80000"/>
                                    </p:animScale>
                                    <p:animScale>
                                      <p:cBhvr>
                                        <p:cTn id="88" dur="166" decel="50000">
                                          <p:stCondLst>
                                            <p:cond delay="1338"/>
                                          </p:stCondLst>
                                        </p:cTn>
                                        <p:tgtEl>
                                          <p:spTgt spid="2">
                                            <p:txEl>
                                              <p:pRg st="3" end="3"/>
                                            </p:txEl>
                                          </p:spTgt>
                                        </p:tgtEl>
                                      </p:cBhvr>
                                      <p:to x="100000" y="100000"/>
                                    </p:animScale>
                                    <p:animScale>
                                      <p:cBhvr>
                                        <p:cTn id="89" dur="26">
                                          <p:stCondLst>
                                            <p:cond delay="1642"/>
                                          </p:stCondLst>
                                        </p:cTn>
                                        <p:tgtEl>
                                          <p:spTgt spid="2">
                                            <p:txEl>
                                              <p:pRg st="3" end="3"/>
                                            </p:txEl>
                                          </p:spTgt>
                                        </p:tgtEl>
                                      </p:cBhvr>
                                      <p:to x="100000" y="90000"/>
                                    </p:animScale>
                                    <p:animScale>
                                      <p:cBhvr>
                                        <p:cTn id="90" dur="166" decel="50000">
                                          <p:stCondLst>
                                            <p:cond delay="1668"/>
                                          </p:stCondLst>
                                        </p:cTn>
                                        <p:tgtEl>
                                          <p:spTgt spid="2">
                                            <p:txEl>
                                              <p:pRg st="3" end="3"/>
                                            </p:txEl>
                                          </p:spTgt>
                                        </p:tgtEl>
                                      </p:cBhvr>
                                      <p:to x="100000" y="100000"/>
                                    </p:animScale>
                                    <p:animScale>
                                      <p:cBhvr>
                                        <p:cTn id="91" dur="26">
                                          <p:stCondLst>
                                            <p:cond delay="1808"/>
                                          </p:stCondLst>
                                        </p:cTn>
                                        <p:tgtEl>
                                          <p:spTgt spid="2">
                                            <p:txEl>
                                              <p:pRg st="3" end="3"/>
                                            </p:txEl>
                                          </p:spTgt>
                                        </p:tgtEl>
                                      </p:cBhvr>
                                      <p:to x="100000" y="95000"/>
                                    </p:animScale>
                                    <p:animScale>
                                      <p:cBhvr>
                                        <p:cTn id="92" dur="166" decel="50000">
                                          <p:stCondLst>
                                            <p:cond delay="1834"/>
                                          </p:stCondLst>
                                        </p:cTn>
                                        <p:tgtEl>
                                          <p:spTgt spid="2">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ppt_x"/>
                                          </p:val>
                                        </p:tav>
                                        <p:tav tm="100000">
                                          <p:val>
                                            <p:strVal val="#ppt_x"/>
                                          </p:val>
                                        </p:tav>
                                      </p:tavLst>
                                    </p:anim>
                                    <p:anim calcmode="lin" valueType="num">
                                      <p:cBhvr additive="base">
                                        <p:cTn id="9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3">
                                            <p:txEl>
                                              <p:pRg st="0" end="0"/>
                                            </p:txEl>
                                          </p:spTgt>
                                        </p:tgtEl>
                                        <p:attrNameLst>
                                          <p:attrName>style.visibility</p:attrName>
                                        </p:attrNameLst>
                                      </p:cBhvr>
                                      <p:to>
                                        <p:strVal val="visible"/>
                                      </p:to>
                                    </p:set>
                                    <p:anim calcmode="lin" valueType="num">
                                      <p:cBhvr>
                                        <p:cTn id="10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05" dur="500"/>
                                        <p:tgtEl>
                                          <p:spTgt spid="3">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5"/>
                                        </p:tgtEl>
                                        <p:attrNameLst>
                                          <p:attrName>style.visibility</p:attrName>
                                        </p:attrNameLst>
                                      </p:cBhvr>
                                      <p:to>
                                        <p:strVal val="visible"/>
                                      </p:to>
                                    </p:set>
                                    <p:anim calcmode="lin" valueType="num">
                                      <p:cBhvr additive="base">
                                        <p:cTn id="110" dur="500" fill="hold"/>
                                        <p:tgtEl>
                                          <p:spTgt spid="5"/>
                                        </p:tgtEl>
                                        <p:attrNameLst>
                                          <p:attrName>ppt_x</p:attrName>
                                        </p:attrNameLst>
                                      </p:cBhvr>
                                      <p:tavLst>
                                        <p:tav tm="0">
                                          <p:val>
                                            <p:strVal val="#ppt_x"/>
                                          </p:val>
                                        </p:tav>
                                        <p:tav tm="100000">
                                          <p:val>
                                            <p:strVal val="#ppt_x"/>
                                          </p:val>
                                        </p:tav>
                                      </p:tavLst>
                                    </p:anim>
                                    <p:anim calcmode="lin" valueType="num">
                                      <p:cBhvr additive="base">
                                        <p:cTn id="1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build="allAtOnce"/>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980728"/>
            <a:ext cx="8856984" cy="36625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r"/>
            <a:r>
              <a:rPr lang="fa-IR" sz="3200" dirty="0" smtClean="0">
                <a:solidFill>
                  <a:srgbClr val="FF0000"/>
                </a:solidFill>
                <a:cs typeface="B Titr" panose="00000700000000000000" pitchFamily="2" charset="-78"/>
              </a:rPr>
              <a:t>ج)صفت </a:t>
            </a:r>
            <a:r>
              <a:rPr lang="fa-IR" sz="3200" dirty="0">
                <a:solidFill>
                  <a:srgbClr val="FF0000"/>
                </a:solidFill>
                <a:cs typeface="B Titr" panose="00000700000000000000" pitchFamily="2" charset="-78"/>
              </a:rPr>
              <a:t>شمارشی: </a:t>
            </a:r>
            <a:endParaRPr lang="fa-IR" sz="3200" dirty="0" smtClean="0">
              <a:solidFill>
                <a:srgbClr val="FF0000"/>
              </a:solidFill>
              <a:cs typeface="B Titr" panose="00000700000000000000" pitchFamily="2" charset="-78"/>
            </a:endParaRPr>
          </a:p>
          <a:p>
            <a:pPr algn="r"/>
            <a:r>
              <a:rPr lang="fa-IR" sz="3200" dirty="0" smtClean="0">
                <a:cs typeface="B Titr" panose="00000700000000000000" pitchFamily="2" charset="-78"/>
              </a:rPr>
              <a:t>واژه‌ای </a:t>
            </a:r>
            <a:r>
              <a:rPr lang="fa-IR" sz="3200" dirty="0">
                <a:cs typeface="B Titr" panose="00000700000000000000" pitchFamily="2" charset="-78"/>
              </a:rPr>
              <a:t>که شماره یا ترتیب مفهوم </a:t>
            </a:r>
            <a:r>
              <a:rPr lang="fa-IR" sz="3200" dirty="0" smtClean="0">
                <a:cs typeface="B Titr" panose="00000700000000000000" pitchFamily="2" charset="-78"/>
              </a:rPr>
              <a:t> </a:t>
            </a:r>
            <a:r>
              <a:rPr lang="fa-IR" sz="3200" dirty="0">
                <a:cs typeface="B Titr" panose="00000700000000000000" pitchFamily="2" charset="-78"/>
              </a:rPr>
              <a:t>اسمي ‌را مي‌رساند </a:t>
            </a:r>
            <a:r>
              <a:rPr lang="fa-IR" sz="3200" dirty="0" smtClean="0">
                <a:cs typeface="B Titr" panose="00000700000000000000" pitchFamily="2" charset="-78"/>
              </a:rPr>
              <a:t>.</a:t>
            </a:r>
          </a:p>
          <a:p>
            <a:pPr algn="r"/>
            <a:endParaRPr lang="fa-IR" sz="2800" dirty="0">
              <a:cs typeface="B Titr" panose="00000700000000000000" pitchFamily="2" charset="-78"/>
            </a:endParaRPr>
          </a:p>
          <a:p>
            <a:pPr algn="r"/>
            <a:r>
              <a:rPr lang="fa-IR" sz="2800" dirty="0">
                <a:cs typeface="B Titr" panose="00000700000000000000" pitchFamily="2" charset="-78"/>
              </a:rPr>
              <a:t> </a:t>
            </a:r>
            <a:r>
              <a:rPr lang="fa-IR" sz="2800" dirty="0" smtClean="0">
                <a:solidFill>
                  <a:srgbClr val="0070C0"/>
                </a:solidFill>
                <a:cs typeface="B Titr" panose="00000700000000000000" pitchFamily="2" charset="-78"/>
              </a:rPr>
              <a:t>الف- </a:t>
            </a:r>
            <a:r>
              <a:rPr lang="fa-IR" sz="2800" dirty="0">
                <a:solidFill>
                  <a:srgbClr val="0070C0"/>
                </a:solidFill>
                <a:cs typeface="B Titr" panose="00000700000000000000" pitchFamily="2" charset="-78"/>
              </a:rPr>
              <a:t>صفت شمارشی ساده: </a:t>
            </a:r>
            <a:r>
              <a:rPr lang="fa-IR" sz="2800" dirty="0" smtClean="0">
                <a:solidFill>
                  <a:srgbClr val="0070C0"/>
                </a:solidFill>
                <a:cs typeface="B Titr" panose="00000700000000000000" pitchFamily="2" charset="-78"/>
              </a:rPr>
              <a:t>   </a:t>
            </a:r>
            <a:r>
              <a:rPr lang="fa-IR" sz="2800" dirty="0">
                <a:cs typeface="B Titr" panose="00000700000000000000" pitchFamily="2" charset="-78"/>
              </a:rPr>
              <a:t>یک</a:t>
            </a:r>
            <a:r>
              <a:rPr lang="fa-IR" sz="2800" dirty="0" smtClean="0">
                <a:cs typeface="B Titr" panose="00000700000000000000" pitchFamily="2" charset="-78"/>
              </a:rPr>
              <a:t>،  دو</a:t>
            </a:r>
            <a:r>
              <a:rPr lang="fa-IR" sz="2800" dirty="0">
                <a:cs typeface="B Titr" panose="00000700000000000000" pitchFamily="2" charset="-78"/>
              </a:rPr>
              <a:t>، </a:t>
            </a:r>
            <a:r>
              <a:rPr lang="fa-IR" sz="2800" dirty="0" smtClean="0">
                <a:cs typeface="B Titr" panose="00000700000000000000" pitchFamily="2" charset="-78"/>
              </a:rPr>
              <a:t>  پانزده ،  صد ویک</a:t>
            </a:r>
          </a:p>
          <a:p>
            <a:pPr algn="r"/>
            <a:r>
              <a:rPr lang="fa-IR" sz="2800" dirty="0" smtClean="0">
                <a:cs typeface="B Titr" panose="00000700000000000000" pitchFamily="2" charset="-78"/>
              </a:rPr>
              <a:t> </a:t>
            </a:r>
            <a:endParaRPr lang="fa-IR" sz="2800" dirty="0">
              <a:cs typeface="B Titr" panose="00000700000000000000" pitchFamily="2" charset="-78"/>
            </a:endParaRPr>
          </a:p>
          <a:p>
            <a:pPr algn="r"/>
            <a:r>
              <a:rPr lang="fa-IR" sz="2800" dirty="0">
                <a:solidFill>
                  <a:srgbClr val="0070C0"/>
                </a:solidFill>
                <a:cs typeface="B Titr" panose="00000700000000000000" pitchFamily="2" charset="-78"/>
              </a:rPr>
              <a:t>ب- صفت شمارشی ترتیبی</a:t>
            </a:r>
            <a:r>
              <a:rPr lang="fa-IR" sz="2800" dirty="0" smtClean="0">
                <a:solidFill>
                  <a:srgbClr val="0070C0"/>
                </a:solidFill>
                <a:cs typeface="B Titr" panose="00000700000000000000" pitchFamily="2" charset="-78"/>
              </a:rPr>
              <a:t>:  </a:t>
            </a:r>
            <a:r>
              <a:rPr lang="fa-IR" sz="2800" dirty="0" smtClean="0">
                <a:solidFill>
                  <a:schemeClr val="accent3">
                    <a:lumMod val="50000"/>
                  </a:schemeClr>
                </a:solidFill>
                <a:cs typeface="B Titr" panose="00000700000000000000" pitchFamily="2" charset="-78"/>
              </a:rPr>
              <a:t>   </a:t>
            </a:r>
            <a:r>
              <a:rPr lang="fa-IR" sz="2800" dirty="0" smtClean="0">
                <a:cs typeface="B Titr" panose="00000700000000000000" pitchFamily="2" charset="-78"/>
              </a:rPr>
              <a:t>عدد </a:t>
            </a:r>
            <a:r>
              <a:rPr lang="fa-IR" sz="2800" dirty="0">
                <a:cs typeface="B Titr" panose="00000700000000000000" pitchFamily="2" charset="-78"/>
              </a:rPr>
              <a:t>+ م  یا مین: چهارم، </a:t>
            </a:r>
            <a:r>
              <a:rPr lang="fa-IR" sz="2800" dirty="0" smtClean="0">
                <a:cs typeface="B Titr" panose="00000700000000000000" pitchFamily="2" charset="-78"/>
              </a:rPr>
              <a:t> چهارمین</a:t>
            </a:r>
          </a:p>
          <a:p>
            <a:pPr algn="r"/>
            <a:r>
              <a:rPr lang="fa-IR" sz="2800" dirty="0">
                <a:cs typeface="B Titr" panose="00000700000000000000" pitchFamily="2" charset="-78"/>
              </a:rPr>
              <a:t> </a:t>
            </a:r>
            <a:r>
              <a:rPr lang="fa-IR" sz="2800" dirty="0" smtClean="0">
                <a:cs typeface="B Titr" panose="00000700000000000000" pitchFamily="2" charset="-78"/>
              </a:rPr>
              <a:t>                                                                                    صدم،   صدمین</a:t>
            </a:r>
            <a:endParaRPr lang="fa-IR" sz="2800" dirty="0">
              <a:cs typeface="B Titr" panose="00000700000000000000" pitchFamily="2" charset="-78"/>
            </a:endParaRPr>
          </a:p>
          <a:p>
            <a:pPr algn="r"/>
            <a:r>
              <a:rPr lang="fa-IR" sz="2800" dirty="0" smtClean="0">
                <a:cs typeface="B Titr" panose="00000700000000000000" pitchFamily="2" charset="-78"/>
              </a:rPr>
              <a:t> </a:t>
            </a:r>
            <a:endParaRPr lang="en-US" sz="2800" dirty="0" smtClean="0">
              <a:cs typeface="B Titr" panose="00000700000000000000" pitchFamily="2" charset="-78"/>
            </a:endParaRPr>
          </a:p>
        </p:txBody>
      </p:sp>
      <p:sp>
        <p:nvSpPr>
          <p:cNvPr id="3" name="Footer Placeholder 2"/>
          <p:cNvSpPr>
            <a:spLocks noGrp="1"/>
          </p:cNvSpPr>
          <p:nvPr>
            <p:ph type="ftr" sz="quarter" idx="11"/>
          </p:nvPr>
        </p:nvSpPr>
        <p:spPr/>
        <p:txBody>
          <a:bodyPr/>
          <a:lstStyle/>
          <a:p>
            <a:pPr>
              <a:defRPr/>
            </a:pPr>
            <a:r>
              <a:rPr lang="fa-IR" altLang="zh-CN" b="1" dirty="0" smtClean="0">
                <a:solidFill>
                  <a:srgbClr val="FFFF00"/>
                </a:solidFill>
                <a:cs typeface="B Titr" panose="00000700000000000000" pitchFamily="2" charset="-78"/>
              </a:rPr>
              <a:t>مدرس : مسعود پادری</a:t>
            </a:r>
            <a:endParaRPr lang="zh-CN" altLang="en-US" b="1" dirty="0">
              <a:solidFill>
                <a:srgbClr val="FFFF00"/>
              </a:solidFill>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02E3910E-F434-429E-85BE-942B46B9F006}" type="slidenum">
              <a:rPr lang="zh-CN" altLang="en-US" smtClean="0"/>
              <a:pPr>
                <a:defRPr/>
              </a:pPr>
              <a:t>17</a:t>
            </a:fld>
            <a:endParaRPr lang="zh-CN" altLang="en-US"/>
          </a:p>
        </p:txBody>
      </p:sp>
    </p:spTree>
    <p:extLst>
      <p:ext uri="{BB962C8B-B14F-4D97-AF65-F5344CB8AC3E}">
        <p14:creationId xmlns:p14="http://schemas.microsoft.com/office/powerpoint/2010/main" val="240758860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5.55556E-7 0.00232 L 5.55556E-7 -0.0699 " pathEditMode="relative" rAng="0" ptsTypes="AA">
                                      <p:cBhvr>
                                        <p:cTn id="6" dur="250" accel="50000" decel="50000" autoRev="1" fill="hold">
                                          <p:stCondLst>
                                            <p:cond delay="0"/>
                                          </p:stCondLst>
                                        </p:cTn>
                                        <p:tgtEl>
                                          <p:spTgt spid="2">
                                            <p:bg/>
                                          </p:spTgt>
                                        </p:tgtEl>
                                        <p:attrNameLst>
                                          <p:attrName>ppt_x</p:attrName>
                                          <p:attrName>ppt_y</p:attrName>
                                        </p:attrNameLst>
                                      </p:cBhvr>
                                      <p:rCtr x="0" y="-3611"/>
                                    </p:animMotion>
                                    <p:animRot by="1500000">
                                      <p:cBhvr>
                                        <p:cTn id="7" dur="125" fill="hold">
                                          <p:stCondLst>
                                            <p:cond delay="0"/>
                                          </p:stCondLst>
                                        </p:cTn>
                                        <p:tgtEl>
                                          <p:spTgt spid="2">
                                            <p:bg/>
                                          </p:spTgt>
                                        </p:tgtEl>
                                        <p:attrNameLst>
                                          <p:attrName>r</p:attrName>
                                        </p:attrNameLst>
                                      </p:cBhvr>
                                    </p:animRot>
                                    <p:animRot by="-1500000">
                                      <p:cBhvr>
                                        <p:cTn id="8" dur="125" fill="hold">
                                          <p:stCondLst>
                                            <p:cond delay="125"/>
                                          </p:stCondLst>
                                        </p:cTn>
                                        <p:tgtEl>
                                          <p:spTgt spid="2">
                                            <p:bg/>
                                          </p:spTgt>
                                        </p:tgtEl>
                                        <p:attrNameLst>
                                          <p:attrName>r</p:attrName>
                                        </p:attrNameLst>
                                      </p:cBhvr>
                                    </p:animRot>
                                    <p:animRot by="-1500000">
                                      <p:cBhvr>
                                        <p:cTn id="9" dur="125" fill="hold">
                                          <p:stCondLst>
                                            <p:cond delay="250"/>
                                          </p:stCondLst>
                                        </p:cTn>
                                        <p:tgtEl>
                                          <p:spTgt spid="2">
                                            <p:bg/>
                                          </p:spTgt>
                                        </p:tgtEl>
                                        <p:attrNameLst>
                                          <p:attrName>r</p:attrName>
                                        </p:attrNameLst>
                                      </p:cBhvr>
                                    </p:animRot>
                                    <p:animRot by="1500000">
                                      <p:cBhvr>
                                        <p:cTn id="10" dur="125" fill="hold">
                                          <p:stCondLst>
                                            <p:cond delay="375"/>
                                          </p:stCondLst>
                                        </p:cTn>
                                        <p:tgtEl>
                                          <p:spTgt spid="2">
                                            <p:bg/>
                                          </p:spTgt>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1.66667E-6 0.00231 L -1.66667E-6 -0.06991 " pathEditMode="relative" rAng="0" ptsTypes="AA">
                                      <p:cBhvr>
                                        <p:cTn id="12" dur="250" accel="50000" decel="50000" autoRev="1" fill="hold">
                                          <p:stCondLst>
                                            <p:cond delay="0"/>
                                          </p:stCondLst>
                                        </p:cTn>
                                        <p:tgtEl>
                                          <p:spTgt spid="2">
                                            <p:txEl>
                                              <p:pRg st="0" end="0"/>
                                            </p:txEl>
                                          </p:spTgt>
                                        </p:tgtEl>
                                        <p:attrNameLst>
                                          <p:attrName>ppt_x</p:attrName>
                                          <p:attrName>ppt_y</p:attrName>
                                        </p:attrNameLst>
                                      </p:cBhvr>
                                      <p:rCtr x="0" y="-3611"/>
                                    </p:animMotion>
                                    <p:animRot by="1500000">
                                      <p:cBhvr>
                                        <p:cTn id="13" dur="125" fill="hold">
                                          <p:stCondLst>
                                            <p:cond delay="0"/>
                                          </p:stCondLst>
                                        </p:cTn>
                                        <p:tgtEl>
                                          <p:spTgt spid="2">
                                            <p:txEl>
                                              <p:pRg st="0" end="0"/>
                                            </p:txEl>
                                          </p:spTgt>
                                        </p:tgtEl>
                                        <p:attrNameLst>
                                          <p:attrName>r</p:attrName>
                                        </p:attrNameLst>
                                      </p:cBhvr>
                                    </p:animRot>
                                    <p:animRot by="-1500000">
                                      <p:cBhvr>
                                        <p:cTn id="14" dur="125" fill="hold">
                                          <p:stCondLst>
                                            <p:cond delay="125"/>
                                          </p:stCondLst>
                                        </p:cTn>
                                        <p:tgtEl>
                                          <p:spTgt spid="2">
                                            <p:txEl>
                                              <p:pRg st="0" end="0"/>
                                            </p:txEl>
                                          </p:spTgt>
                                        </p:tgtEl>
                                        <p:attrNameLst>
                                          <p:attrName>r</p:attrName>
                                        </p:attrNameLst>
                                      </p:cBhvr>
                                    </p:animRot>
                                    <p:animRot by="-1500000">
                                      <p:cBhvr>
                                        <p:cTn id="15" dur="125" fill="hold">
                                          <p:stCondLst>
                                            <p:cond delay="250"/>
                                          </p:stCondLst>
                                        </p:cTn>
                                        <p:tgtEl>
                                          <p:spTgt spid="2">
                                            <p:txEl>
                                              <p:pRg st="0" end="0"/>
                                            </p:txEl>
                                          </p:spTgt>
                                        </p:tgtEl>
                                        <p:attrNameLst>
                                          <p:attrName>r</p:attrName>
                                        </p:attrNameLst>
                                      </p:cBhvr>
                                    </p:animRot>
                                    <p:animRot by="1500000">
                                      <p:cBhvr>
                                        <p:cTn id="16" dur="125" fill="hold">
                                          <p:stCondLst>
                                            <p:cond delay="375"/>
                                          </p:stCondLst>
                                        </p:cTn>
                                        <p:tgtEl>
                                          <p:spTgt spid="2">
                                            <p:txEl>
                                              <p:pRg st="0" end="0"/>
                                            </p:txEl>
                                          </p:spTgt>
                                        </p:tgtEl>
                                        <p:attrNameLst>
                                          <p:attrName>r</p:attrName>
                                        </p:attrNameLst>
                                      </p:cBhvr>
                                    </p:animRot>
                                  </p:childTnLst>
                                </p:cTn>
                              </p:par>
                              <p:par>
                                <p:cTn id="17" presetID="34" presetClass="emph" presetSubtype="0" fill="hold" grpId="0" nodeType="withEffect">
                                  <p:stCondLst>
                                    <p:cond delay="0"/>
                                  </p:stCondLst>
                                  <p:iterate type="lt">
                                    <p:tmPct val="10000"/>
                                  </p:iterate>
                                  <p:childTnLst>
                                    <p:animMotion origin="layout" path="M -2.77778E-7 0.00231 L -2.77778E-7 -0.06991 " pathEditMode="relative" rAng="0" ptsTypes="AA">
                                      <p:cBhvr>
                                        <p:cTn id="18" dur="250" accel="50000" decel="50000" autoRev="1" fill="hold">
                                          <p:stCondLst>
                                            <p:cond delay="0"/>
                                          </p:stCondLst>
                                        </p:cTn>
                                        <p:tgtEl>
                                          <p:spTgt spid="2">
                                            <p:txEl>
                                              <p:pRg st="1" end="1"/>
                                            </p:txEl>
                                          </p:spTgt>
                                        </p:tgtEl>
                                        <p:attrNameLst>
                                          <p:attrName>ppt_x</p:attrName>
                                          <p:attrName>ppt_y</p:attrName>
                                        </p:attrNameLst>
                                      </p:cBhvr>
                                      <p:rCtr x="0" y="-3611"/>
                                    </p:animMotion>
                                    <p:animRot by="1500000">
                                      <p:cBhvr>
                                        <p:cTn id="19" dur="125" fill="hold">
                                          <p:stCondLst>
                                            <p:cond delay="0"/>
                                          </p:stCondLst>
                                        </p:cTn>
                                        <p:tgtEl>
                                          <p:spTgt spid="2">
                                            <p:txEl>
                                              <p:pRg st="1" end="1"/>
                                            </p:txEl>
                                          </p:spTgt>
                                        </p:tgtEl>
                                        <p:attrNameLst>
                                          <p:attrName>r</p:attrName>
                                        </p:attrNameLst>
                                      </p:cBhvr>
                                    </p:animRot>
                                    <p:animRot by="-1500000">
                                      <p:cBhvr>
                                        <p:cTn id="20" dur="125" fill="hold">
                                          <p:stCondLst>
                                            <p:cond delay="125"/>
                                          </p:stCondLst>
                                        </p:cTn>
                                        <p:tgtEl>
                                          <p:spTgt spid="2">
                                            <p:txEl>
                                              <p:pRg st="1" end="1"/>
                                            </p:txEl>
                                          </p:spTgt>
                                        </p:tgtEl>
                                        <p:attrNameLst>
                                          <p:attrName>r</p:attrName>
                                        </p:attrNameLst>
                                      </p:cBhvr>
                                    </p:animRot>
                                    <p:animRot by="-1500000">
                                      <p:cBhvr>
                                        <p:cTn id="21" dur="125" fill="hold">
                                          <p:stCondLst>
                                            <p:cond delay="250"/>
                                          </p:stCondLst>
                                        </p:cTn>
                                        <p:tgtEl>
                                          <p:spTgt spid="2">
                                            <p:txEl>
                                              <p:pRg st="1" end="1"/>
                                            </p:txEl>
                                          </p:spTgt>
                                        </p:tgtEl>
                                        <p:attrNameLst>
                                          <p:attrName>r</p:attrName>
                                        </p:attrNameLst>
                                      </p:cBhvr>
                                    </p:animRot>
                                    <p:animRot by="1500000">
                                      <p:cBhvr>
                                        <p:cTn id="22" dur="125" fill="hold">
                                          <p:stCondLst>
                                            <p:cond delay="375"/>
                                          </p:stCondLst>
                                        </p:cTn>
                                        <p:tgtEl>
                                          <p:spTgt spid="2">
                                            <p:txEl>
                                              <p:pRg st="1" end="1"/>
                                            </p:txEl>
                                          </p:spTgt>
                                        </p:tgtEl>
                                        <p:attrNameLst>
                                          <p:attrName>r</p:attrName>
                                        </p:attrNameLst>
                                      </p:cBhvr>
                                    </p:animRot>
                                  </p:childTnLst>
                                </p:cTn>
                              </p:par>
                              <p:par>
                                <p:cTn id="23" presetID="34" presetClass="emph" presetSubtype="0" fill="hold" grpId="0" nodeType="withEffect">
                                  <p:stCondLst>
                                    <p:cond delay="0"/>
                                  </p:stCondLst>
                                  <p:iterate type="lt">
                                    <p:tmPct val="10000"/>
                                  </p:iterate>
                                  <p:childTnLst>
                                    <p:animMotion origin="layout" path="M -1.38889E-6 0.00231 L -1.38889E-6 -0.06991 " pathEditMode="relative" rAng="0" ptsTypes="AA">
                                      <p:cBhvr>
                                        <p:cTn id="24" dur="250" accel="50000" decel="50000" autoRev="1" fill="hold">
                                          <p:stCondLst>
                                            <p:cond delay="0"/>
                                          </p:stCondLst>
                                        </p:cTn>
                                        <p:tgtEl>
                                          <p:spTgt spid="2">
                                            <p:txEl>
                                              <p:pRg st="3" end="3"/>
                                            </p:txEl>
                                          </p:spTgt>
                                        </p:tgtEl>
                                        <p:attrNameLst>
                                          <p:attrName>ppt_x</p:attrName>
                                          <p:attrName>ppt_y</p:attrName>
                                        </p:attrNameLst>
                                      </p:cBhvr>
                                      <p:rCtr x="0" y="-3611"/>
                                    </p:animMotion>
                                    <p:animRot by="1500000">
                                      <p:cBhvr>
                                        <p:cTn id="25" dur="125" fill="hold">
                                          <p:stCondLst>
                                            <p:cond delay="0"/>
                                          </p:stCondLst>
                                        </p:cTn>
                                        <p:tgtEl>
                                          <p:spTgt spid="2">
                                            <p:txEl>
                                              <p:pRg st="3" end="3"/>
                                            </p:txEl>
                                          </p:spTgt>
                                        </p:tgtEl>
                                        <p:attrNameLst>
                                          <p:attrName>r</p:attrName>
                                        </p:attrNameLst>
                                      </p:cBhvr>
                                    </p:animRot>
                                    <p:animRot by="-1500000">
                                      <p:cBhvr>
                                        <p:cTn id="26" dur="125" fill="hold">
                                          <p:stCondLst>
                                            <p:cond delay="125"/>
                                          </p:stCondLst>
                                        </p:cTn>
                                        <p:tgtEl>
                                          <p:spTgt spid="2">
                                            <p:txEl>
                                              <p:pRg st="3" end="3"/>
                                            </p:txEl>
                                          </p:spTgt>
                                        </p:tgtEl>
                                        <p:attrNameLst>
                                          <p:attrName>r</p:attrName>
                                        </p:attrNameLst>
                                      </p:cBhvr>
                                    </p:animRot>
                                    <p:animRot by="-1500000">
                                      <p:cBhvr>
                                        <p:cTn id="27" dur="125" fill="hold">
                                          <p:stCondLst>
                                            <p:cond delay="250"/>
                                          </p:stCondLst>
                                        </p:cTn>
                                        <p:tgtEl>
                                          <p:spTgt spid="2">
                                            <p:txEl>
                                              <p:pRg st="3" end="3"/>
                                            </p:txEl>
                                          </p:spTgt>
                                        </p:tgtEl>
                                        <p:attrNameLst>
                                          <p:attrName>r</p:attrName>
                                        </p:attrNameLst>
                                      </p:cBhvr>
                                    </p:animRot>
                                    <p:animRot by="1500000">
                                      <p:cBhvr>
                                        <p:cTn id="28" dur="125" fill="hold">
                                          <p:stCondLst>
                                            <p:cond delay="375"/>
                                          </p:stCondLst>
                                        </p:cTn>
                                        <p:tgtEl>
                                          <p:spTgt spid="2">
                                            <p:txEl>
                                              <p:pRg st="3" end="3"/>
                                            </p:txEl>
                                          </p:spTgt>
                                        </p:tgtEl>
                                        <p:attrNameLst>
                                          <p:attrName>r</p:attrName>
                                        </p:attrNameLst>
                                      </p:cBhvr>
                                    </p:animRot>
                                  </p:childTnLst>
                                </p:cTn>
                              </p:par>
                              <p:par>
                                <p:cTn id="29" presetID="34" presetClass="emph" presetSubtype="0" fill="hold" grpId="0" nodeType="withEffect">
                                  <p:stCondLst>
                                    <p:cond delay="0"/>
                                  </p:stCondLst>
                                  <p:iterate type="lt">
                                    <p:tmPct val="10000"/>
                                  </p:iterate>
                                  <p:childTnLst>
                                    <p:animMotion origin="layout" path="M 1.38889E-6 0.00232 L 1.38889E-6 -0.0699 " pathEditMode="relative" rAng="0" ptsTypes="AA">
                                      <p:cBhvr>
                                        <p:cTn id="30" dur="250" accel="50000" decel="50000" autoRev="1" fill="hold">
                                          <p:stCondLst>
                                            <p:cond delay="0"/>
                                          </p:stCondLst>
                                        </p:cTn>
                                        <p:tgtEl>
                                          <p:spTgt spid="2">
                                            <p:txEl>
                                              <p:pRg st="4" end="4"/>
                                            </p:txEl>
                                          </p:spTgt>
                                        </p:tgtEl>
                                        <p:attrNameLst>
                                          <p:attrName>ppt_x</p:attrName>
                                          <p:attrName>ppt_y</p:attrName>
                                        </p:attrNameLst>
                                      </p:cBhvr>
                                      <p:rCtr x="0" y="-3611"/>
                                    </p:animMotion>
                                    <p:animRot by="1500000">
                                      <p:cBhvr>
                                        <p:cTn id="31" dur="125" fill="hold">
                                          <p:stCondLst>
                                            <p:cond delay="0"/>
                                          </p:stCondLst>
                                        </p:cTn>
                                        <p:tgtEl>
                                          <p:spTgt spid="2">
                                            <p:txEl>
                                              <p:pRg st="4" end="4"/>
                                            </p:txEl>
                                          </p:spTgt>
                                        </p:tgtEl>
                                        <p:attrNameLst>
                                          <p:attrName>r</p:attrName>
                                        </p:attrNameLst>
                                      </p:cBhvr>
                                    </p:animRot>
                                    <p:animRot by="-1500000">
                                      <p:cBhvr>
                                        <p:cTn id="32" dur="125" fill="hold">
                                          <p:stCondLst>
                                            <p:cond delay="125"/>
                                          </p:stCondLst>
                                        </p:cTn>
                                        <p:tgtEl>
                                          <p:spTgt spid="2">
                                            <p:txEl>
                                              <p:pRg st="4" end="4"/>
                                            </p:txEl>
                                          </p:spTgt>
                                        </p:tgtEl>
                                        <p:attrNameLst>
                                          <p:attrName>r</p:attrName>
                                        </p:attrNameLst>
                                      </p:cBhvr>
                                    </p:animRot>
                                    <p:animRot by="-1500000">
                                      <p:cBhvr>
                                        <p:cTn id="33" dur="125" fill="hold">
                                          <p:stCondLst>
                                            <p:cond delay="250"/>
                                          </p:stCondLst>
                                        </p:cTn>
                                        <p:tgtEl>
                                          <p:spTgt spid="2">
                                            <p:txEl>
                                              <p:pRg st="4" end="4"/>
                                            </p:txEl>
                                          </p:spTgt>
                                        </p:tgtEl>
                                        <p:attrNameLst>
                                          <p:attrName>r</p:attrName>
                                        </p:attrNameLst>
                                      </p:cBhvr>
                                    </p:animRot>
                                    <p:animRot by="1500000">
                                      <p:cBhvr>
                                        <p:cTn id="34" dur="125" fill="hold">
                                          <p:stCondLst>
                                            <p:cond delay="375"/>
                                          </p:stCondLst>
                                        </p:cTn>
                                        <p:tgtEl>
                                          <p:spTgt spid="2">
                                            <p:txEl>
                                              <p:pRg st="4" end="4"/>
                                            </p:txEl>
                                          </p:spTgt>
                                        </p:tgtEl>
                                        <p:attrNameLst>
                                          <p:attrName>r</p:attrName>
                                        </p:attrNameLst>
                                      </p:cBhvr>
                                    </p:animRot>
                                  </p:childTnLst>
                                </p:cTn>
                              </p:par>
                              <p:par>
                                <p:cTn id="35" presetID="34" presetClass="emph" presetSubtype="0" fill="hold" grpId="0" nodeType="withEffect">
                                  <p:stCondLst>
                                    <p:cond delay="0"/>
                                  </p:stCondLst>
                                  <p:iterate type="lt">
                                    <p:tmPct val="10000"/>
                                  </p:iterate>
                                  <p:childTnLst>
                                    <p:animMotion origin="layout" path="M 3.88889E-6 0.00232 L 3.88889E-6 -0.06991 " pathEditMode="relative" rAng="0" ptsTypes="AA">
                                      <p:cBhvr>
                                        <p:cTn id="36" dur="250" accel="50000" decel="50000" autoRev="1" fill="hold">
                                          <p:stCondLst>
                                            <p:cond delay="0"/>
                                          </p:stCondLst>
                                        </p:cTn>
                                        <p:tgtEl>
                                          <p:spTgt spid="2">
                                            <p:txEl>
                                              <p:pRg st="5" end="5"/>
                                            </p:txEl>
                                          </p:spTgt>
                                        </p:tgtEl>
                                        <p:attrNameLst>
                                          <p:attrName>ppt_x</p:attrName>
                                          <p:attrName>ppt_y</p:attrName>
                                        </p:attrNameLst>
                                      </p:cBhvr>
                                      <p:rCtr x="0" y="-3611"/>
                                    </p:animMotion>
                                    <p:animRot by="1500000">
                                      <p:cBhvr>
                                        <p:cTn id="37" dur="125" fill="hold">
                                          <p:stCondLst>
                                            <p:cond delay="0"/>
                                          </p:stCondLst>
                                        </p:cTn>
                                        <p:tgtEl>
                                          <p:spTgt spid="2">
                                            <p:txEl>
                                              <p:pRg st="5" end="5"/>
                                            </p:txEl>
                                          </p:spTgt>
                                        </p:tgtEl>
                                        <p:attrNameLst>
                                          <p:attrName>r</p:attrName>
                                        </p:attrNameLst>
                                      </p:cBhvr>
                                    </p:animRot>
                                    <p:animRot by="-1500000">
                                      <p:cBhvr>
                                        <p:cTn id="38" dur="125" fill="hold">
                                          <p:stCondLst>
                                            <p:cond delay="125"/>
                                          </p:stCondLst>
                                        </p:cTn>
                                        <p:tgtEl>
                                          <p:spTgt spid="2">
                                            <p:txEl>
                                              <p:pRg st="5" end="5"/>
                                            </p:txEl>
                                          </p:spTgt>
                                        </p:tgtEl>
                                        <p:attrNameLst>
                                          <p:attrName>r</p:attrName>
                                        </p:attrNameLst>
                                      </p:cBhvr>
                                    </p:animRot>
                                    <p:animRot by="-1500000">
                                      <p:cBhvr>
                                        <p:cTn id="39" dur="125" fill="hold">
                                          <p:stCondLst>
                                            <p:cond delay="250"/>
                                          </p:stCondLst>
                                        </p:cTn>
                                        <p:tgtEl>
                                          <p:spTgt spid="2">
                                            <p:txEl>
                                              <p:pRg st="5" end="5"/>
                                            </p:txEl>
                                          </p:spTgt>
                                        </p:tgtEl>
                                        <p:attrNameLst>
                                          <p:attrName>r</p:attrName>
                                        </p:attrNameLst>
                                      </p:cBhvr>
                                    </p:animRot>
                                    <p:animRot by="1500000">
                                      <p:cBhvr>
                                        <p:cTn id="40" dur="125" fill="hold">
                                          <p:stCondLst>
                                            <p:cond delay="375"/>
                                          </p:stCondLst>
                                        </p:cTn>
                                        <p:tgtEl>
                                          <p:spTgt spid="2">
                                            <p:txEl>
                                              <p:pRg st="5" end="5"/>
                                            </p:txEl>
                                          </p:spTgt>
                                        </p:tgtEl>
                                        <p:attrNameLst>
                                          <p:attrName>r</p:attrName>
                                        </p:attrNameLst>
                                      </p:cBhvr>
                                    </p:animRot>
                                  </p:childTnLst>
                                </p:cTn>
                              </p:par>
                              <p:par>
                                <p:cTn id="41" presetID="34" presetClass="emph" presetSubtype="0" fill="hold" grpId="0" nodeType="withEffect">
                                  <p:stCondLst>
                                    <p:cond delay="0"/>
                                  </p:stCondLst>
                                  <p:iterate type="lt">
                                    <p:tmPct val="10000"/>
                                  </p:iterate>
                                  <p:childTnLst>
                                    <p:animMotion origin="layout" path="M -2.5E-6 0.00231 L -2.5E-6 -0.06991 " pathEditMode="relative" rAng="0" ptsTypes="AA">
                                      <p:cBhvr>
                                        <p:cTn id="42" dur="250" accel="50000" decel="50000" autoRev="1" fill="hold">
                                          <p:stCondLst>
                                            <p:cond delay="0"/>
                                          </p:stCondLst>
                                        </p:cTn>
                                        <p:tgtEl>
                                          <p:spTgt spid="2">
                                            <p:txEl>
                                              <p:pRg st="6" end="6"/>
                                            </p:txEl>
                                          </p:spTgt>
                                        </p:tgtEl>
                                        <p:attrNameLst>
                                          <p:attrName>ppt_x</p:attrName>
                                          <p:attrName>ppt_y</p:attrName>
                                        </p:attrNameLst>
                                      </p:cBhvr>
                                      <p:rCtr x="0" y="-3611"/>
                                    </p:animMotion>
                                    <p:animRot by="1500000">
                                      <p:cBhvr>
                                        <p:cTn id="43" dur="125" fill="hold">
                                          <p:stCondLst>
                                            <p:cond delay="0"/>
                                          </p:stCondLst>
                                        </p:cTn>
                                        <p:tgtEl>
                                          <p:spTgt spid="2">
                                            <p:txEl>
                                              <p:pRg st="6" end="6"/>
                                            </p:txEl>
                                          </p:spTgt>
                                        </p:tgtEl>
                                        <p:attrNameLst>
                                          <p:attrName>r</p:attrName>
                                        </p:attrNameLst>
                                      </p:cBhvr>
                                    </p:animRot>
                                    <p:animRot by="-1500000">
                                      <p:cBhvr>
                                        <p:cTn id="44" dur="125" fill="hold">
                                          <p:stCondLst>
                                            <p:cond delay="125"/>
                                          </p:stCondLst>
                                        </p:cTn>
                                        <p:tgtEl>
                                          <p:spTgt spid="2">
                                            <p:txEl>
                                              <p:pRg st="6" end="6"/>
                                            </p:txEl>
                                          </p:spTgt>
                                        </p:tgtEl>
                                        <p:attrNameLst>
                                          <p:attrName>r</p:attrName>
                                        </p:attrNameLst>
                                      </p:cBhvr>
                                    </p:animRot>
                                    <p:animRot by="-1500000">
                                      <p:cBhvr>
                                        <p:cTn id="45" dur="125" fill="hold">
                                          <p:stCondLst>
                                            <p:cond delay="250"/>
                                          </p:stCondLst>
                                        </p:cTn>
                                        <p:tgtEl>
                                          <p:spTgt spid="2">
                                            <p:txEl>
                                              <p:pRg st="6" end="6"/>
                                            </p:txEl>
                                          </p:spTgt>
                                        </p:tgtEl>
                                        <p:attrNameLst>
                                          <p:attrName>r</p:attrName>
                                        </p:attrNameLst>
                                      </p:cBhvr>
                                    </p:animRot>
                                    <p:animRot by="1500000">
                                      <p:cBhvr>
                                        <p:cTn id="46" dur="125" fill="hold">
                                          <p:stCondLst>
                                            <p:cond delay="375"/>
                                          </p:stCondLst>
                                        </p:cTn>
                                        <p:tgtEl>
                                          <p:spTgt spid="2">
                                            <p:txEl>
                                              <p:pRg st="6" end="6"/>
                                            </p:txEl>
                                          </p:spTgt>
                                        </p:tgtEl>
                                        <p:attrNameLst>
                                          <p:attrName>r</p:attrName>
                                        </p:attrNameLst>
                                      </p:cBhvr>
                                    </p:animRot>
                                  </p:childTnLst>
                                </p:cTn>
                              </p:par>
                              <p:par>
                                <p:cTn id="47" presetID="34" presetClass="emph" presetSubtype="0" fill="hold" grpId="0" nodeType="withEffect">
                                  <p:stCondLst>
                                    <p:cond delay="0"/>
                                  </p:stCondLst>
                                  <p:iterate type="lt">
                                    <p:tmPct val="10000"/>
                                  </p:iterate>
                                  <p:childTnLst>
                                    <p:animMotion origin="layout" path="M -1.11111E-6 0.00231 L -1.11111E-6 -0.06991 " pathEditMode="relative" rAng="0" ptsTypes="AA">
                                      <p:cBhvr>
                                        <p:cTn id="48" dur="250" accel="50000" decel="50000" autoRev="1" fill="hold">
                                          <p:stCondLst>
                                            <p:cond delay="0"/>
                                          </p:stCondLst>
                                        </p:cTn>
                                        <p:tgtEl>
                                          <p:spTgt spid="2">
                                            <p:txEl>
                                              <p:pRg st="7" end="7"/>
                                            </p:txEl>
                                          </p:spTgt>
                                        </p:tgtEl>
                                        <p:attrNameLst>
                                          <p:attrName>ppt_x</p:attrName>
                                          <p:attrName>ppt_y</p:attrName>
                                        </p:attrNameLst>
                                      </p:cBhvr>
                                      <p:rCtr x="0" y="-3611"/>
                                    </p:animMotion>
                                    <p:animRot by="1500000">
                                      <p:cBhvr>
                                        <p:cTn id="49" dur="125" fill="hold">
                                          <p:stCondLst>
                                            <p:cond delay="0"/>
                                          </p:stCondLst>
                                        </p:cTn>
                                        <p:tgtEl>
                                          <p:spTgt spid="2">
                                            <p:txEl>
                                              <p:pRg st="7" end="7"/>
                                            </p:txEl>
                                          </p:spTgt>
                                        </p:tgtEl>
                                        <p:attrNameLst>
                                          <p:attrName>r</p:attrName>
                                        </p:attrNameLst>
                                      </p:cBhvr>
                                    </p:animRot>
                                    <p:animRot by="-1500000">
                                      <p:cBhvr>
                                        <p:cTn id="50" dur="125" fill="hold">
                                          <p:stCondLst>
                                            <p:cond delay="125"/>
                                          </p:stCondLst>
                                        </p:cTn>
                                        <p:tgtEl>
                                          <p:spTgt spid="2">
                                            <p:txEl>
                                              <p:pRg st="7" end="7"/>
                                            </p:txEl>
                                          </p:spTgt>
                                        </p:tgtEl>
                                        <p:attrNameLst>
                                          <p:attrName>r</p:attrName>
                                        </p:attrNameLst>
                                      </p:cBhvr>
                                    </p:animRot>
                                    <p:animRot by="-1500000">
                                      <p:cBhvr>
                                        <p:cTn id="51" dur="125" fill="hold">
                                          <p:stCondLst>
                                            <p:cond delay="250"/>
                                          </p:stCondLst>
                                        </p:cTn>
                                        <p:tgtEl>
                                          <p:spTgt spid="2">
                                            <p:txEl>
                                              <p:pRg st="7" end="7"/>
                                            </p:txEl>
                                          </p:spTgt>
                                        </p:tgtEl>
                                        <p:attrNameLst>
                                          <p:attrName>r</p:attrName>
                                        </p:attrNameLst>
                                      </p:cBhvr>
                                    </p:animRot>
                                    <p:animRot by="1500000">
                                      <p:cBhvr>
                                        <p:cTn id="52" dur="125" fill="hold">
                                          <p:stCondLst>
                                            <p:cond delay="375"/>
                                          </p:stCondLst>
                                        </p:cTn>
                                        <p:tgtEl>
                                          <p:spTgt spid="2">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276" y="71908"/>
            <a:ext cx="8838220" cy="63094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r"/>
            <a:r>
              <a:rPr lang="fa-IR" sz="3600" dirty="0">
                <a:solidFill>
                  <a:srgbClr val="FF0000"/>
                </a:solidFill>
                <a:cs typeface="B Titr" panose="00000700000000000000" pitchFamily="2" charset="-78"/>
              </a:rPr>
              <a:t>صفت پسین</a:t>
            </a:r>
          </a:p>
          <a:p>
            <a:pPr algn="r"/>
            <a:r>
              <a:rPr lang="fa-IR" sz="2800" dirty="0">
                <a:cs typeface="B Titr" panose="00000700000000000000" pitchFamily="2" charset="-78"/>
              </a:rPr>
              <a:t>هر صفتی که</a:t>
            </a:r>
            <a:r>
              <a:rPr lang="fa-IR" sz="2800" u="sng" dirty="0">
                <a:cs typeface="B Titr" panose="00000700000000000000" pitchFamily="2" charset="-78"/>
              </a:rPr>
              <a:t> </a:t>
            </a:r>
            <a:r>
              <a:rPr lang="fa-IR" sz="2800" u="sng" dirty="0">
                <a:solidFill>
                  <a:srgbClr val="FF0000"/>
                </a:solidFill>
                <a:cs typeface="B Titr" panose="00000700000000000000" pitchFamily="2" charset="-78"/>
              </a:rPr>
              <a:t>پس</a:t>
            </a:r>
            <a:r>
              <a:rPr lang="fa-IR" sz="2800" u="sng" dirty="0">
                <a:cs typeface="B Titr" panose="00000700000000000000" pitchFamily="2" charset="-78"/>
              </a:rPr>
              <a:t> </a:t>
            </a:r>
            <a:r>
              <a:rPr lang="fa-IR" sz="2800" dirty="0">
                <a:cs typeface="B Titr" panose="00000700000000000000" pitchFamily="2" charset="-78"/>
              </a:rPr>
              <a:t>از موصوف بیاید صفت پسین نامیده می </a:t>
            </a:r>
            <a:r>
              <a:rPr lang="fa-IR" sz="2800" dirty="0" smtClean="0">
                <a:cs typeface="B Titr" panose="00000700000000000000" pitchFamily="2" charset="-78"/>
              </a:rPr>
              <a:t>شود.</a:t>
            </a:r>
          </a:p>
          <a:p>
            <a:pPr algn="r"/>
            <a:endParaRPr lang="fa-IR" sz="2800" dirty="0">
              <a:cs typeface="B Titr" panose="00000700000000000000" pitchFamily="2" charset="-78"/>
            </a:endParaRPr>
          </a:p>
          <a:p>
            <a:pPr algn="r"/>
            <a:r>
              <a:rPr lang="fa-IR" sz="2800" dirty="0" smtClean="0">
                <a:cs typeface="B Titr" panose="00000700000000000000" pitchFamily="2" charset="-78"/>
              </a:rPr>
              <a:t> </a:t>
            </a:r>
            <a:r>
              <a:rPr lang="fa-IR" sz="2800" dirty="0">
                <a:cs typeface="B Titr" panose="00000700000000000000" pitchFamily="2" charset="-78"/>
              </a:rPr>
              <a:t>مانند: کار </a:t>
            </a:r>
            <a:r>
              <a:rPr lang="fa-IR" sz="2800" dirty="0">
                <a:solidFill>
                  <a:srgbClr val="FF0000"/>
                </a:solidFill>
                <a:cs typeface="B Titr" panose="00000700000000000000" pitchFamily="2" charset="-78"/>
              </a:rPr>
              <a:t>خوب</a:t>
            </a:r>
            <a:r>
              <a:rPr lang="fa-IR" sz="2800" dirty="0">
                <a:cs typeface="B Titr" panose="00000700000000000000" pitchFamily="2" charset="-78"/>
              </a:rPr>
              <a:t>- </a:t>
            </a:r>
            <a:r>
              <a:rPr lang="fa-IR" sz="2800" dirty="0" smtClean="0">
                <a:cs typeface="B Titr" panose="00000700000000000000" pitchFamily="2" charset="-78"/>
              </a:rPr>
              <a:t>روز </a:t>
            </a:r>
            <a:r>
              <a:rPr lang="fa-IR" sz="2800" dirty="0" smtClean="0">
                <a:solidFill>
                  <a:srgbClr val="FF0000"/>
                </a:solidFill>
                <a:cs typeface="B Titr" panose="00000700000000000000" pitchFamily="2" charset="-78"/>
              </a:rPr>
              <a:t>باشکوه</a:t>
            </a:r>
            <a:r>
              <a:rPr lang="fa-IR" sz="2800" dirty="0" smtClean="0">
                <a:cs typeface="B Titr" panose="00000700000000000000" pitchFamily="2" charset="-78"/>
              </a:rPr>
              <a:t> - کلاس </a:t>
            </a:r>
            <a:r>
              <a:rPr lang="fa-IR" sz="2800" dirty="0">
                <a:solidFill>
                  <a:srgbClr val="FF0000"/>
                </a:solidFill>
                <a:cs typeface="B Titr" panose="00000700000000000000" pitchFamily="2" charset="-78"/>
              </a:rPr>
              <a:t>پنجم</a:t>
            </a:r>
          </a:p>
          <a:p>
            <a:pPr algn="r"/>
            <a:r>
              <a:rPr lang="fa-IR" sz="2800" dirty="0">
                <a:cs typeface="B Titr" panose="00000700000000000000" pitchFamily="2" charset="-78"/>
              </a:rPr>
              <a:t>بیشتر صفت های بیانی به صورت صفت پسین به کار می </a:t>
            </a:r>
            <a:r>
              <a:rPr lang="fa-IR" sz="2800" dirty="0" smtClean="0">
                <a:cs typeface="B Titr" panose="00000700000000000000" pitchFamily="2" charset="-78"/>
              </a:rPr>
              <a:t>روند.</a:t>
            </a:r>
          </a:p>
          <a:p>
            <a:pPr algn="r"/>
            <a:endParaRPr lang="fa-IR" sz="2800" dirty="0">
              <a:cs typeface="B Titr" panose="00000700000000000000" pitchFamily="2" charset="-78"/>
            </a:endParaRPr>
          </a:p>
          <a:p>
            <a:pPr algn="r"/>
            <a:r>
              <a:rPr lang="fa-IR" sz="3600" dirty="0">
                <a:solidFill>
                  <a:srgbClr val="FF0000"/>
                </a:solidFill>
                <a:cs typeface="B Titr" panose="00000700000000000000" pitchFamily="2" charset="-78"/>
              </a:rPr>
              <a:t>صفت پیشین </a:t>
            </a:r>
          </a:p>
          <a:p>
            <a:pPr algn="r"/>
            <a:r>
              <a:rPr lang="fa-IR" sz="2800" dirty="0">
                <a:cs typeface="B Titr" panose="00000700000000000000" pitchFamily="2" charset="-78"/>
              </a:rPr>
              <a:t>هر صفتی که</a:t>
            </a:r>
            <a:r>
              <a:rPr lang="fa-IR" sz="2800" u="sng" dirty="0">
                <a:solidFill>
                  <a:srgbClr val="FF0000"/>
                </a:solidFill>
                <a:cs typeface="B Titr" panose="00000700000000000000" pitchFamily="2" charset="-78"/>
              </a:rPr>
              <a:t> پیش </a:t>
            </a:r>
            <a:r>
              <a:rPr lang="fa-IR" sz="2800" dirty="0">
                <a:cs typeface="B Titr" panose="00000700000000000000" pitchFamily="2" charset="-78"/>
              </a:rPr>
              <a:t>از موصوف بیاید صفت پیشین نامیده می شود </a:t>
            </a:r>
            <a:r>
              <a:rPr lang="fa-IR" sz="2800" dirty="0" smtClean="0">
                <a:cs typeface="B Titr" panose="00000700000000000000" pitchFamily="2" charset="-78"/>
              </a:rPr>
              <a:t>.</a:t>
            </a:r>
          </a:p>
          <a:p>
            <a:pPr algn="r"/>
            <a:r>
              <a:rPr lang="fa-IR" sz="2800" dirty="0" smtClean="0">
                <a:solidFill>
                  <a:srgbClr val="C00000"/>
                </a:solidFill>
                <a:cs typeface="B Titr" panose="00000700000000000000" pitchFamily="2" charset="-78"/>
              </a:rPr>
              <a:t> </a:t>
            </a:r>
            <a:r>
              <a:rPr lang="fa-IR" sz="2800" dirty="0">
                <a:solidFill>
                  <a:srgbClr val="C00000"/>
                </a:solidFill>
                <a:cs typeface="B Titr" panose="00000700000000000000" pitchFamily="2" charset="-78"/>
              </a:rPr>
              <a:t>صفت های اشاره، پرسشی، تعجبی، </a:t>
            </a:r>
            <a:r>
              <a:rPr lang="fa-IR" sz="2800" dirty="0" smtClean="0">
                <a:solidFill>
                  <a:srgbClr val="C00000"/>
                </a:solidFill>
                <a:cs typeface="B Titr" panose="00000700000000000000" pitchFamily="2" charset="-78"/>
              </a:rPr>
              <a:t>شمارشی (مقلوب )و </a:t>
            </a:r>
            <a:r>
              <a:rPr lang="fa-IR" sz="2800" dirty="0">
                <a:solidFill>
                  <a:srgbClr val="C00000"/>
                </a:solidFill>
                <a:cs typeface="B Titr" panose="00000700000000000000" pitchFamily="2" charset="-78"/>
              </a:rPr>
              <a:t>مبهم </a:t>
            </a:r>
            <a:r>
              <a:rPr lang="fa-IR" sz="2800" dirty="0" smtClean="0">
                <a:cs typeface="B Titr" panose="00000700000000000000" pitchFamily="2" charset="-78"/>
              </a:rPr>
              <a:t>به صورت </a:t>
            </a:r>
            <a:r>
              <a:rPr lang="fa-IR" sz="2800" dirty="0">
                <a:cs typeface="B Titr" panose="00000700000000000000" pitchFamily="2" charset="-78"/>
              </a:rPr>
              <a:t>صفت پیشین به کار می روند </a:t>
            </a:r>
            <a:r>
              <a:rPr lang="fa-IR" sz="2800" dirty="0" smtClean="0">
                <a:cs typeface="B Titr" panose="00000700000000000000" pitchFamily="2" charset="-78"/>
              </a:rPr>
              <a:t>:</a:t>
            </a:r>
          </a:p>
          <a:p>
            <a:pPr algn="r"/>
            <a:endParaRPr lang="fa-IR" sz="2800" dirty="0">
              <a:cs typeface="B Titr" panose="00000700000000000000" pitchFamily="2" charset="-78"/>
            </a:endParaRPr>
          </a:p>
          <a:p>
            <a:pPr algn="r"/>
            <a:r>
              <a:rPr lang="fa-IR" sz="2800" dirty="0">
                <a:cs typeface="B Titr" panose="00000700000000000000" pitchFamily="2" charset="-78"/>
              </a:rPr>
              <a:t>                </a:t>
            </a:r>
            <a:r>
              <a:rPr lang="fa-IR" sz="2800" dirty="0">
                <a:solidFill>
                  <a:srgbClr val="FF0000"/>
                </a:solidFill>
                <a:cs typeface="B Titr" panose="00000700000000000000" pitchFamily="2" charset="-78"/>
              </a:rPr>
              <a:t> آن </a:t>
            </a:r>
            <a:r>
              <a:rPr lang="fa-IR" sz="2800" dirty="0">
                <a:cs typeface="B Titr" panose="00000700000000000000" pitchFamily="2" charset="-78"/>
              </a:rPr>
              <a:t>کتاب            </a:t>
            </a:r>
            <a:r>
              <a:rPr lang="fa-IR" sz="2800" dirty="0" smtClean="0">
                <a:cs typeface="B Titr" panose="00000700000000000000" pitchFamily="2" charset="-78"/>
              </a:rPr>
              <a:t>                          </a:t>
            </a:r>
            <a:r>
              <a:rPr lang="fa-IR" sz="2800" dirty="0" smtClean="0">
                <a:solidFill>
                  <a:srgbClr val="FF0000"/>
                </a:solidFill>
                <a:cs typeface="B Titr" panose="00000700000000000000" pitchFamily="2" charset="-78"/>
              </a:rPr>
              <a:t> </a:t>
            </a:r>
            <a:r>
              <a:rPr lang="fa-IR" sz="2800" dirty="0">
                <a:solidFill>
                  <a:srgbClr val="FF0000"/>
                </a:solidFill>
                <a:cs typeface="B Titr" panose="00000700000000000000" pitchFamily="2" charset="-78"/>
              </a:rPr>
              <a:t>کدام </a:t>
            </a:r>
            <a:r>
              <a:rPr lang="fa-IR" sz="2800" dirty="0" smtClean="0">
                <a:cs typeface="B Titr" panose="00000700000000000000" pitchFamily="2" charset="-78"/>
              </a:rPr>
              <a:t>کتاب     </a:t>
            </a:r>
          </a:p>
          <a:p>
            <a:pPr algn="r"/>
            <a:endParaRPr lang="fa-IR" sz="2800" dirty="0">
              <a:cs typeface="B Titr" panose="00000700000000000000" pitchFamily="2" charset="-78"/>
            </a:endParaRPr>
          </a:p>
          <a:p>
            <a:pPr algn="r"/>
            <a:r>
              <a:rPr lang="fa-IR" sz="2800" dirty="0" smtClean="0">
                <a:cs typeface="B Titr" panose="00000700000000000000" pitchFamily="2" charset="-78"/>
              </a:rPr>
              <a:t>               </a:t>
            </a:r>
            <a:r>
              <a:rPr lang="fa-IR" sz="2800" dirty="0" smtClean="0">
                <a:solidFill>
                  <a:srgbClr val="FF0000"/>
                </a:solidFill>
                <a:cs typeface="B Titr" panose="00000700000000000000" pitchFamily="2" charset="-78"/>
              </a:rPr>
              <a:t>سومین</a:t>
            </a:r>
            <a:r>
              <a:rPr lang="fa-IR" sz="2800" dirty="0" smtClean="0">
                <a:cs typeface="B Titr" panose="00000700000000000000" pitchFamily="2" charset="-78"/>
              </a:rPr>
              <a:t> طبقه                                 </a:t>
            </a:r>
            <a:r>
              <a:rPr lang="fa-IR" sz="2800" dirty="0" smtClean="0">
                <a:solidFill>
                  <a:srgbClr val="FF0000"/>
                </a:solidFill>
                <a:cs typeface="B Titr" panose="00000700000000000000" pitchFamily="2" charset="-78"/>
              </a:rPr>
              <a:t> صد </a:t>
            </a:r>
            <a:r>
              <a:rPr lang="fa-IR" sz="2800" dirty="0" smtClean="0">
                <a:cs typeface="B Titr" panose="00000700000000000000" pitchFamily="2" charset="-78"/>
              </a:rPr>
              <a:t>جلد کتاب </a:t>
            </a:r>
            <a:endParaRPr lang="fa-IR" sz="2800" dirty="0">
              <a:cs typeface="B Titr" panose="00000700000000000000" pitchFamily="2" charset="-78"/>
            </a:endParaRPr>
          </a:p>
        </p:txBody>
      </p:sp>
      <p:sp>
        <p:nvSpPr>
          <p:cNvPr id="3" name="Footer Placeholder 2"/>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4" name="Slide Number Placeholder 3"/>
          <p:cNvSpPr>
            <a:spLocks noGrp="1"/>
          </p:cNvSpPr>
          <p:nvPr>
            <p:ph type="sldNum" sz="quarter" idx="12"/>
          </p:nvPr>
        </p:nvSpPr>
        <p:spPr/>
        <p:txBody>
          <a:bodyPr/>
          <a:lstStyle/>
          <a:p>
            <a:pPr>
              <a:defRPr/>
            </a:pPr>
            <a:fld id="{02E3910E-F434-429E-85BE-942B46B9F006}" type="slidenum">
              <a:rPr lang="zh-CN" altLang="en-US" smtClean="0"/>
              <a:pPr>
                <a:defRPr/>
              </a:pPr>
              <a:t>18</a:t>
            </a:fld>
            <a:endParaRPr lang="zh-CN" altLang="en-US"/>
          </a:p>
        </p:txBody>
      </p:sp>
    </p:spTree>
    <p:extLst>
      <p:ext uri="{BB962C8B-B14F-4D97-AF65-F5344CB8AC3E}">
        <p14:creationId xmlns:p14="http://schemas.microsoft.com/office/powerpoint/2010/main" val="151903396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2" y="548680"/>
            <a:ext cx="8964488" cy="5693866"/>
          </a:xfrm>
          <a:prstGeom prst="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a-IR" sz="2800" dirty="0" smtClean="0">
                <a:solidFill>
                  <a:srgbClr val="FF0000"/>
                </a:solidFill>
                <a:cs typeface="B Titr" panose="00000700000000000000" pitchFamily="2" charset="-78"/>
              </a:rPr>
              <a:t>راه تشخیص ترکیب </a:t>
            </a:r>
            <a:r>
              <a:rPr lang="fa-IR" sz="2800" dirty="0">
                <a:solidFill>
                  <a:srgbClr val="FF0000"/>
                </a:solidFill>
                <a:cs typeface="B Titr" panose="00000700000000000000" pitchFamily="2" charset="-78"/>
              </a:rPr>
              <a:t>توصیفی </a:t>
            </a:r>
            <a:r>
              <a:rPr lang="fa-IR" sz="2800" dirty="0" smtClean="0">
                <a:solidFill>
                  <a:srgbClr val="FF0000"/>
                </a:solidFill>
                <a:cs typeface="B Titr" panose="00000700000000000000" pitchFamily="2" charset="-78"/>
              </a:rPr>
              <a:t>از ترکیب اضافی</a:t>
            </a:r>
          </a:p>
          <a:p>
            <a:pPr algn="r"/>
            <a:endParaRPr lang="fa-IR" sz="2800" dirty="0" smtClean="0">
              <a:cs typeface="B Titr" panose="00000700000000000000" pitchFamily="2" charset="-78"/>
            </a:endParaRPr>
          </a:p>
          <a:p>
            <a:pPr algn="r"/>
            <a:r>
              <a:rPr lang="fa-IR" sz="2800" dirty="0" smtClean="0">
                <a:cs typeface="B Titr" panose="00000700000000000000" pitchFamily="2" charset="-78"/>
              </a:rPr>
              <a:t>1- </a:t>
            </a:r>
            <a:r>
              <a:rPr lang="fa-IR" sz="2800" dirty="0" smtClean="0">
                <a:solidFill>
                  <a:srgbClr val="0070C0"/>
                </a:solidFill>
                <a:cs typeface="B Titr" panose="00000700000000000000" pitchFamily="2" charset="-78"/>
              </a:rPr>
              <a:t>صفت از موصوف جدا شدنی نیست وجزئی از آن است.</a:t>
            </a:r>
          </a:p>
          <a:p>
            <a:pPr algn="r"/>
            <a:r>
              <a:rPr lang="fa-IR" sz="2800" dirty="0" smtClean="0">
                <a:cs typeface="B Titr" panose="00000700000000000000" pitchFamily="2" charset="-78"/>
              </a:rPr>
              <a:t>در صورتی که مضاف الیه جزء مضاف نیست واز اسم جدا است.</a:t>
            </a:r>
            <a:endParaRPr lang="en-US" sz="2800" dirty="0" smtClean="0">
              <a:cs typeface="B Titr" panose="00000700000000000000" pitchFamily="2" charset="-78"/>
            </a:endParaRPr>
          </a:p>
          <a:p>
            <a:pPr algn="r"/>
            <a:r>
              <a:rPr lang="fa-IR" sz="2800" dirty="0">
                <a:solidFill>
                  <a:schemeClr val="accent2">
                    <a:lumMod val="50000"/>
                  </a:schemeClr>
                </a:solidFill>
                <a:cs typeface="B Titr" panose="00000700000000000000" pitchFamily="2" charset="-78"/>
              </a:rPr>
              <a:t>	 </a:t>
            </a:r>
            <a:r>
              <a:rPr lang="fa-IR" sz="2800" dirty="0" smtClean="0">
                <a:solidFill>
                  <a:schemeClr val="accent2">
                    <a:lumMod val="50000"/>
                  </a:schemeClr>
                </a:solidFill>
                <a:cs typeface="B Titr" panose="00000700000000000000" pitchFamily="2" charset="-78"/>
              </a:rPr>
              <a:t>                      پدر </a:t>
            </a:r>
            <a:r>
              <a:rPr lang="fa-IR" sz="2800" dirty="0">
                <a:solidFill>
                  <a:schemeClr val="accent2">
                    <a:lumMod val="50000"/>
                  </a:schemeClr>
                </a:solidFill>
                <a:cs typeface="B Titr" panose="00000700000000000000" pitchFamily="2" charset="-78"/>
              </a:rPr>
              <a:t>مهربان</a:t>
            </a:r>
            <a:r>
              <a:rPr lang="fa-IR" sz="2800" dirty="0" smtClean="0">
                <a:solidFill>
                  <a:schemeClr val="accent2">
                    <a:lumMod val="50000"/>
                  </a:schemeClr>
                </a:solidFill>
                <a:cs typeface="B Titr" panose="00000700000000000000" pitchFamily="2" charset="-78"/>
              </a:rPr>
              <a:t>،     مهربانی </a:t>
            </a:r>
            <a:r>
              <a:rPr lang="fa-IR" sz="2800" dirty="0">
                <a:solidFill>
                  <a:schemeClr val="accent2">
                    <a:lumMod val="50000"/>
                  </a:schemeClr>
                </a:solidFill>
                <a:cs typeface="B Titr" panose="00000700000000000000" pitchFamily="2" charset="-78"/>
              </a:rPr>
              <a:t>جدا از پدر </a:t>
            </a:r>
            <a:r>
              <a:rPr lang="fa-IR" sz="2800" dirty="0" smtClean="0">
                <a:solidFill>
                  <a:schemeClr val="accent2">
                    <a:lumMod val="50000"/>
                  </a:schemeClr>
                </a:solidFill>
                <a:cs typeface="B Titr" panose="00000700000000000000" pitchFamily="2" charset="-78"/>
              </a:rPr>
              <a:t>نیست</a:t>
            </a:r>
          </a:p>
          <a:p>
            <a:pPr algn="r"/>
            <a:r>
              <a:rPr lang="fa-IR" sz="2800" dirty="0" smtClean="0">
                <a:cs typeface="B Titr" panose="00000700000000000000" pitchFamily="2" charset="-78"/>
              </a:rPr>
              <a:t>                    ولی </a:t>
            </a:r>
            <a:r>
              <a:rPr lang="fa-IR" sz="2800" dirty="0">
                <a:cs typeface="B Titr" panose="00000700000000000000" pitchFamily="2" charset="-78"/>
              </a:rPr>
              <a:t>پدر علی </a:t>
            </a:r>
            <a:r>
              <a:rPr lang="fa-IR" sz="2800" dirty="0" smtClean="0">
                <a:cs typeface="B Titr" panose="00000700000000000000" pitchFamily="2" charset="-78"/>
              </a:rPr>
              <a:t>،   پدر غیر </a:t>
            </a:r>
            <a:r>
              <a:rPr lang="fa-IR" sz="2800" dirty="0">
                <a:cs typeface="B Titr" panose="00000700000000000000" pitchFamily="2" charset="-78"/>
              </a:rPr>
              <a:t>از علی وجدا می باشد</a:t>
            </a:r>
            <a:r>
              <a:rPr lang="fa-IR" sz="2800" dirty="0" smtClean="0">
                <a:cs typeface="B Titr" panose="00000700000000000000" pitchFamily="2" charset="-78"/>
              </a:rPr>
              <a:t>.</a:t>
            </a:r>
            <a:endParaRPr lang="en-US" sz="2800" dirty="0" smtClean="0">
              <a:cs typeface="B Titr" panose="00000700000000000000" pitchFamily="2" charset="-78"/>
            </a:endParaRPr>
          </a:p>
          <a:p>
            <a:pPr algn="r"/>
            <a:endParaRPr lang="fa-IR" sz="2800" dirty="0">
              <a:solidFill>
                <a:srgbClr val="0070C0"/>
              </a:solidFill>
              <a:cs typeface="B Titr" panose="00000700000000000000" pitchFamily="2" charset="-78"/>
            </a:endParaRPr>
          </a:p>
          <a:p>
            <a:pPr algn="r"/>
            <a:r>
              <a:rPr lang="fa-IR" sz="2800" dirty="0">
                <a:solidFill>
                  <a:srgbClr val="0070C0"/>
                </a:solidFill>
                <a:cs typeface="B Titr" panose="00000700000000000000" pitchFamily="2" charset="-78"/>
              </a:rPr>
              <a:t>	</a:t>
            </a:r>
            <a:r>
              <a:rPr lang="fa-IR" sz="2800" dirty="0" smtClean="0">
                <a:solidFill>
                  <a:srgbClr val="0070C0"/>
                </a:solidFill>
                <a:cs typeface="B Titr" panose="00000700000000000000" pitchFamily="2" charset="-78"/>
              </a:rPr>
              <a:t>2-کسره ی بین دو ترکیب را بر می داریم </a:t>
            </a:r>
          </a:p>
          <a:p>
            <a:pPr algn="r"/>
            <a:r>
              <a:rPr lang="fa-IR" sz="2800" dirty="0" smtClean="0">
                <a:solidFill>
                  <a:srgbClr val="0070C0"/>
                </a:solidFill>
                <a:cs typeface="B Titr" panose="00000700000000000000" pitchFamily="2" charset="-78"/>
              </a:rPr>
              <a:t>با </a:t>
            </a:r>
            <a:r>
              <a:rPr lang="fa-IR" sz="2800" dirty="0">
                <a:solidFill>
                  <a:srgbClr val="0070C0"/>
                </a:solidFill>
                <a:cs typeface="B Titr" panose="00000700000000000000" pitchFamily="2" charset="-78"/>
              </a:rPr>
              <a:t>افزودن فعل </a:t>
            </a:r>
            <a:r>
              <a:rPr lang="fa-IR" sz="2800" dirty="0" smtClean="0">
                <a:solidFill>
                  <a:srgbClr val="FF0000"/>
                </a:solidFill>
                <a:cs typeface="B Titr" panose="00000700000000000000" pitchFamily="2" charset="-78"/>
              </a:rPr>
              <a:t>« </a:t>
            </a:r>
            <a:r>
              <a:rPr lang="fa-IR" sz="2800" u="sng" dirty="0" smtClean="0">
                <a:solidFill>
                  <a:srgbClr val="FF0000"/>
                </a:solidFill>
                <a:cs typeface="B Titr" panose="00000700000000000000" pitchFamily="2" charset="-78"/>
              </a:rPr>
              <a:t>است</a:t>
            </a:r>
            <a:r>
              <a:rPr lang="fa-IR" sz="2800" dirty="0" smtClean="0">
                <a:solidFill>
                  <a:srgbClr val="FF0000"/>
                </a:solidFill>
                <a:cs typeface="B Titr" panose="00000700000000000000" pitchFamily="2" charset="-78"/>
              </a:rPr>
              <a:t> » </a:t>
            </a:r>
            <a:r>
              <a:rPr lang="fa-IR" sz="2800" dirty="0" smtClean="0">
                <a:solidFill>
                  <a:srgbClr val="0070C0"/>
                </a:solidFill>
                <a:cs typeface="B Titr" panose="00000700000000000000" pitchFamily="2" charset="-78"/>
              </a:rPr>
              <a:t>به آخرآن اگر جمله معنا داد توصیفی است.</a:t>
            </a:r>
          </a:p>
          <a:p>
            <a:pPr algn="r"/>
            <a:endParaRPr lang="fa-IR" sz="2800" dirty="0">
              <a:cs typeface="B Titr" panose="00000700000000000000" pitchFamily="2" charset="-78"/>
            </a:endParaRPr>
          </a:p>
          <a:p>
            <a:pPr algn="r"/>
            <a:r>
              <a:rPr lang="fa-IR" sz="2800" dirty="0">
                <a:cs typeface="B Titr" panose="00000700000000000000" pitchFamily="2" charset="-78"/>
              </a:rPr>
              <a:t>                     پدر مهربان </a:t>
            </a:r>
            <a:r>
              <a:rPr lang="fa-IR" sz="2800" dirty="0" smtClean="0">
                <a:cs typeface="B Titr" panose="00000700000000000000" pitchFamily="2" charset="-78"/>
              </a:rPr>
              <a:t>                  پدر </a:t>
            </a:r>
            <a:r>
              <a:rPr lang="fa-IR" sz="2800" dirty="0">
                <a:cs typeface="B Titr" panose="00000700000000000000" pitchFamily="2" charset="-78"/>
              </a:rPr>
              <a:t>مهربان </a:t>
            </a:r>
            <a:r>
              <a:rPr lang="fa-IR" sz="2800" dirty="0" smtClean="0">
                <a:cs typeface="B Titr" panose="00000700000000000000" pitchFamily="2" charset="-78"/>
              </a:rPr>
              <a:t>است   </a:t>
            </a:r>
            <a:r>
              <a:rPr lang="fa-IR" sz="2800" dirty="0" smtClean="0">
                <a:solidFill>
                  <a:srgbClr val="FF0000"/>
                </a:solidFill>
                <a:cs typeface="B Titr" panose="00000700000000000000" pitchFamily="2" charset="-78"/>
              </a:rPr>
              <a:t>درست</a:t>
            </a:r>
          </a:p>
          <a:p>
            <a:pPr algn="r"/>
            <a:r>
              <a:rPr lang="fa-IR" sz="2800" dirty="0">
                <a:cs typeface="B Titr" panose="00000700000000000000" pitchFamily="2" charset="-78"/>
              </a:rPr>
              <a:t> </a:t>
            </a:r>
            <a:r>
              <a:rPr lang="fa-IR" sz="2800" dirty="0" smtClean="0">
                <a:cs typeface="B Titr" panose="00000700000000000000" pitchFamily="2" charset="-78"/>
              </a:rPr>
              <a:t>                    پدر من                         پدر من است.    </a:t>
            </a:r>
            <a:r>
              <a:rPr lang="fa-IR" sz="2800" dirty="0" smtClean="0">
                <a:solidFill>
                  <a:srgbClr val="FF0000"/>
                </a:solidFill>
                <a:cs typeface="B Titr" panose="00000700000000000000" pitchFamily="2" charset="-78"/>
              </a:rPr>
              <a:t>غلط</a:t>
            </a:r>
            <a:endParaRPr lang="en-US" sz="2800" dirty="0" smtClean="0">
              <a:solidFill>
                <a:srgbClr val="FF0000"/>
              </a:solidFill>
              <a:cs typeface="B Titr" panose="00000700000000000000" pitchFamily="2" charset="-78"/>
            </a:endParaRPr>
          </a:p>
          <a:p>
            <a:pPr algn="r"/>
            <a:r>
              <a:rPr lang="en-US" sz="2800" dirty="0">
                <a:cs typeface="B Titr" panose="00000700000000000000" pitchFamily="2" charset="-78"/>
              </a:rPr>
              <a:t> </a:t>
            </a:r>
            <a:r>
              <a:rPr lang="en-US" sz="2800" dirty="0" smtClean="0">
                <a:cs typeface="B Titr" panose="00000700000000000000" pitchFamily="2" charset="-78"/>
              </a:rPr>
              <a:t>               </a:t>
            </a:r>
            <a:endParaRPr lang="fa-IR" sz="2800" dirty="0">
              <a:cs typeface="B Titr" panose="00000700000000000000" pitchFamily="2" charset="-78"/>
            </a:endParaRPr>
          </a:p>
        </p:txBody>
      </p:sp>
      <p:sp>
        <p:nvSpPr>
          <p:cNvPr id="2" name="Footer Placeholder 1"/>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4" name="Slide Number Placeholder 3"/>
          <p:cNvSpPr>
            <a:spLocks noGrp="1"/>
          </p:cNvSpPr>
          <p:nvPr>
            <p:ph type="sldNum" sz="quarter" idx="12"/>
          </p:nvPr>
        </p:nvSpPr>
        <p:spPr/>
        <p:txBody>
          <a:bodyPr/>
          <a:lstStyle/>
          <a:p>
            <a:pPr>
              <a:defRPr/>
            </a:pPr>
            <a:fld id="{02E3910E-F434-429E-85BE-942B46B9F006}" type="slidenum">
              <a:rPr lang="zh-CN" altLang="en-US" smtClean="0"/>
              <a:pPr>
                <a:defRPr/>
              </a:pPr>
              <a:t>19</a:t>
            </a:fld>
            <a:endParaRPr lang="zh-CN" altLang="en-US"/>
          </a:p>
        </p:txBody>
      </p:sp>
    </p:spTree>
    <p:extLst>
      <p:ext uri="{BB962C8B-B14F-4D97-AF65-F5344CB8AC3E}">
        <p14:creationId xmlns:p14="http://schemas.microsoft.com/office/powerpoint/2010/main" val="2315464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p:cTn id="71"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10" end="1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p:cTn id="79"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11" end="1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12" end="12"/>
                                            </p:txEl>
                                          </p:spTgt>
                                        </p:tgtEl>
                                        <p:attrNameLst>
                                          <p:attrName>style.visibility</p:attrName>
                                        </p:attrNameLst>
                                      </p:cBhvr>
                                      <p:to>
                                        <p:strVal val="visible"/>
                                      </p:to>
                                    </p:set>
                                    <p:anim calcmode="lin" valueType="num">
                                      <p:cBhvr>
                                        <p:cTn id="87"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398174040"/>
              </p:ext>
            </p:extLst>
          </p:nvPr>
        </p:nvGraphicFramePr>
        <p:xfrm>
          <a:off x="179512" y="1412776"/>
          <a:ext cx="856895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p:cNvSpPr>
            <a:spLocks noGrp="1"/>
          </p:cNvSpPr>
          <p:nvPr>
            <p:ph type="ftr" sz="quarter" idx="11"/>
          </p:nvPr>
        </p:nvSpPr>
        <p:spPr>
          <a:xfrm>
            <a:off x="4211960" y="6356350"/>
            <a:ext cx="2895600" cy="365125"/>
          </a:xfrm>
        </p:spPr>
        <p:txBody>
          <a:bodyPr/>
          <a:lstStyle/>
          <a:p>
            <a:pPr>
              <a:defRPr/>
            </a:pPr>
            <a:r>
              <a:rPr lang="fa-IR" altLang="zh-CN" b="1" dirty="0" smtClean="0"/>
              <a:t>مدرس : مسعود پادری</a:t>
            </a:r>
            <a:endParaRPr lang="zh-CN" altLang="en-US" b="1" dirty="0"/>
          </a:p>
        </p:txBody>
      </p:sp>
      <p:sp>
        <p:nvSpPr>
          <p:cNvPr id="3" name="Slide Number Placeholder 2"/>
          <p:cNvSpPr>
            <a:spLocks noGrp="1"/>
          </p:cNvSpPr>
          <p:nvPr>
            <p:ph type="sldNum" sz="quarter" idx="12"/>
          </p:nvPr>
        </p:nvSpPr>
        <p:spPr/>
        <p:txBody>
          <a:bodyPr/>
          <a:lstStyle/>
          <a:p>
            <a:pPr>
              <a:defRPr/>
            </a:pPr>
            <a:fld id="{02E3910E-F434-429E-85BE-942B46B9F006}" type="slidenum">
              <a:rPr lang="zh-CN" altLang="en-US" smtClean="0"/>
              <a:pPr>
                <a:defRPr/>
              </a:pPr>
              <a:t>2</a:t>
            </a:fld>
            <a:endParaRPr lang="zh-CN" altLang="en-US"/>
          </a:p>
        </p:txBody>
      </p:sp>
      <p:pic>
        <p:nvPicPr>
          <p:cNvPr id="5" name="02 - Trac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39552" y="5589240"/>
            <a:ext cx="609600" cy="609600"/>
          </a:xfrm>
          <a:prstGeom prst="rect">
            <a:avLst/>
          </a:prstGeom>
        </p:spPr>
      </p:pic>
    </p:spTree>
    <p:extLst>
      <p:ext uri="{BB962C8B-B14F-4D97-AF65-F5344CB8AC3E}">
        <p14:creationId xmlns:p14="http://schemas.microsoft.com/office/powerpoint/2010/main" val="1102141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7">
                                            <p:graphicEl>
                                              <a:dgm id="{534CD7B7-4C85-49F3-8B7E-597BA01F7A51}"/>
                                            </p:graphicEl>
                                          </p:spTgt>
                                        </p:tgtEl>
                                        <p:attrNameLst>
                                          <p:attrName>style.visibility</p:attrName>
                                        </p:attrNameLst>
                                      </p:cBhvr>
                                      <p:to>
                                        <p:strVal val="visible"/>
                                      </p:to>
                                    </p:set>
                                    <p:anim calcmode="lin" valueType="num">
                                      <p:cBhvr>
                                        <p:cTn id="11" dur="1000" fill="hold"/>
                                        <p:tgtEl>
                                          <p:spTgt spid="7">
                                            <p:graphicEl>
                                              <a:dgm id="{534CD7B7-4C85-49F3-8B7E-597BA01F7A51}"/>
                                            </p:graphicEl>
                                          </p:spTgt>
                                        </p:tgtEl>
                                        <p:attrNameLst>
                                          <p:attrName>ppt_w</p:attrName>
                                        </p:attrNameLst>
                                      </p:cBhvr>
                                      <p:tavLst>
                                        <p:tav tm="0">
                                          <p:val>
                                            <p:fltVal val="0"/>
                                          </p:val>
                                        </p:tav>
                                        <p:tav tm="100000">
                                          <p:val>
                                            <p:strVal val="#ppt_w"/>
                                          </p:val>
                                        </p:tav>
                                      </p:tavLst>
                                    </p:anim>
                                    <p:anim calcmode="lin" valueType="num">
                                      <p:cBhvr>
                                        <p:cTn id="12" dur="1000" fill="hold"/>
                                        <p:tgtEl>
                                          <p:spTgt spid="7">
                                            <p:graphicEl>
                                              <a:dgm id="{534CD7B7-4C85-49F3-8B7E-597BA01F7A51}"/>
                                            </p:graphicEl>
                                          </p:spTgt>
                                        </p:tgtEl>
                                        <p:attrNameLst>
                                          <p:attrName>ppt_h</p:attrName>
                                        </p:attrNameLst>
                                      </p:cBhvr>
                                      <p:tavLst>
                                        <p:tav tm="0">
                                          <p:val>
                                            <p:fltVal val="0"/>
                                          </p:val>
                                        </p:tav>
                                        <p:tav tm="100000">
                                          <p:val>
                                            <p:strVal val="#ppt_h"/>
                                          </p:val>
                                        </p:tav>
                                      </p:tavLst>
                                    </p:anim>
                                    <p:anim calcmode="lin" valueType="num">
                                      <p:cBhvr>
                                        <p:cTn id="13" dur="1000" fill="hold"/>
                                        <p:tgtEl>
                                          <p:spTgt spid="7">
                                            <p:graphicEl>
                                              <a:dgm id="{534CD7B7-4C85-49F3-8B7E-597BA01F7A51}"/>
                                            </p:graphicEl>
                                          </p:spTgt>
                                        </p:tgtEl>
                                        <p:attrNameLst>
                                          <p:attrName>style.rotation</p:attrName>
                                        </p:attrNameLst>
                                      </p:cBhvr>
                                      <p:tavLst>
                                        <p:tav tm="0">
                                          <p:val>
                                            <p:fltVal val="90"/>
                                          </p:val>
                                        </p:tav>
                                        <p:tav tm="100000">
                                          <p:val>
                                            <p:fltVal val="0"/>
                                          </p:val>
                                        </p:tav>
                                      </p:tavLst>
                                    </p:anim>
                                    <p:animEffect transition="in" filter="fade">
                                      <p:cBhvr>
                                        <p:cTn id="14" dur="1000"/>
                                        <p:tgtEl>
                                          <p:spTgt spid="7">
                                            <p:graphicEl>
                                              <a:dgm id="{534CD7B7-4C85-49F3-8B7E-597BA01F7A51}"/>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graphicEl>
                                              <a:dgm id="{66EBD833-B092-4927-B2C1-F854D3F2D343}"/>
                                            </p:graphicEl>
                                          </p:spTgt>
                                        </p:tgtEl>
                                        <p:attrNameLst>
                                          <p:attrName>style.visibility</p:attrName>
                                        </p:attrNameLst>
                                      </p:cBhvr>
                                      <p:to>
                                        <p:strVal val="visible"/>
                                      </p:to>
                                    </p:set>
                                    <p:anim calcmode="lin" valueType="num">
                                      <p:cBhvr>
                                        <p:cTn id="19" dur="1000" fill="hold"/>
                                        <p:tgtEl>
                                          <p:spTgt spid="7">
                                            <p:graphicEl>
                                              <a:dgm id="{66EBD833-B092-4927-B2C1-F854D3F2D343}"/>
                                            </p:graphicEl>
                                          </p:spTgt>
                                        </p:tgtEl>
                                        <p:attrNameLst>
                                          <p:attrName>ppt_w</p:attrName>
                                        </p:attrNameLst>
                                      </p:cBhvr>
                                      <p:tavLst>
                                        <p:tav tm="0">
                                          <p:val>
                                            <p:fltVal val="0"/>
                                          </p:val>
                                        </p:tav>
                                        <p:tav tm="100000">
                                          <p:val>
                                            <p:strVal val="#ppt_w"/>
                                          </p:val>
                                        </p:tav>
                                      </p:tavLst>
                                    </p:anim>
                                    <p:anim calcmode="lin" valueType="num">
                                      <p:cBhvr>
                                        <p:cTn id="20" dur="1000" fill="hold"/>
                                        <p:tgtEl>
                                          <p:spTgt spid="7">
                                            <p:graphicEl>
                                              <a:dgm id="{66EBD833-B092-4927-B2C1-F854D3F2D343}"/>
                                            </p:graphicEl>
                                          </p:spTgt>
                                        </p:tgtEl>
                                        <p:attrNameLst>
                                          <p:attrName>ppt_h</p:attrName>
                                        </p:attrNameLst>
                                      </p:cBhvr>
                                      <p:tavLst>
                                        <p:tav tm="0">
                                          <p:val>
                                            <p:fltVal val="0"/>
                                          </p:val>
                                        </p:tav>
                                        <p:tav tm="100000">
                                          <p:val>
                                            <p:strVal val="#ppt_h"/>
                                          </p:val>
                                        </p:tav>
                                      </p:tavLst>
                                    </p:anim>
                                    <p:anim calcmode="lin" valueType="num">
                                      <p:cBhvr>
                                        <p:cTn id="21" dur="1000" fill="hold"/>
                                        <p:tgtEl>
                                          <p:spTgt spid="7">
                                            <p:graphicEl>
                                              <a:dgm id="{66EBD833-B092-4927-B2C1-F854D3F2D343}"/>
                                            </p:graphicEl>
                                          </p:spTgt>
                                        </p:tgtEl>
                                        <p:attrNameLst>
                                          <p:attrName>style.rotation</p:attrName>
                                        </p:attrNameLst>
                                      </p:cBhvr>
                                      <p:tavLst>
                                        <p:tav tm="0">
                                          <p:val>
                                            <p:fltVal val="90"/>
                                          </p:val>
                                        </p:tav>
                                        <p:tav tm="100000">
                                          <p:val>
                                            <p:fltVal val="0"/>
                                          </p:val>
                                        </p:tav>
                                      </p:tavLst>
                                    </p:anim>
                                    <p:animEffect transition="in" filter="fade">
                                      <p:cBhvr>
                                        <p:cTn id="22" dur="1000"/>
                                        <p:tgtEl>
                                          <p:spTgt spid="7">
                                            <p:graphicEl>
                                              <a:dgm id="{66EBD833-B092-4927-B2C1-F854D3F2D34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7">
                                            <p:graphicEl>
                                              <a:dgm id="{D3A9E45B-40E8-4388-9567-2B660F7C91B6}"/>
                                            </p:graphicEl>
                                          </p:spTgt>
                                        </p:tgtEl>
                                        <p:attrNameLst>
                                          <p:attrName>style.visibility</p:attrName>
                                        </p:attrNameLst>
                                      </p:cBhvr>
                                      <p:to>
                                        <p:strVal val="visible"/>
                                      </p:to>
                                    </p:set>
                                    <p:anim calcmode="lin" valueType="num">
                                      <p:cBhvr>
                                        <p:cTn id="27" dur="1000" fill="hold"/>
                                        <p:tgtEl>
                                          <p:spTgt spid="7">
                                            <p:graphicEl>
                                              <a:dgm id="{D3A9E45B-40E8-4388-9567-2B660F7C91B6}"/>
                                            </p:graphicEl>
                                          </p:spTgt>
                                        </p:tgtEl>
                                        <p:attrNameLst>
                                          <p:attrName>ppt_w</p:attrName>
                                        </p:attrNameLst>
                                      </p:cBhvr>
                                      <p:tavLst>
                                        <p:tav tm="0">
                                          <p:val>
                                            <p:fltVal val="0"/>
                                          </p:val>
                                        </p:tav>
                                        <p:tav tm="100000">
                                          <p:val>
                                            <p:strVal val="#ppt_w"/>
                                          </p:val>
                                        </p:tav>
                                      </p:tavLst>
                                    </p:anim>
                                    <p:anim calcmode="lin" valueType="num">
                                      <p:cBhvr>
                                        <p:cTn id="28" dur="1000" fill="hold"/>
                                        <p:tgtEl>
                                          <p:spTgt spid="7">
                                            <p:graphicEl>
                                              <a:dgm id="{D3A9E45B-40E8-4388-9567-2B660F7C91B6}"/>
                                            </p:graphicEl>
                                          </p:spTgt>
                                        </p:tgtEl>
                                        <p:attrNameLst>
                                          <p:attrName>ppt_h</p:attrName>
                                        </p:attrNameLst>
                                      </p:cBhvr>
                                      <p:tavLst>
                                        <p:tav tm="0">
                                          <p:val>
                                            <p:fltVal val="0"/>
                                          </p:val>
                                        </p:tav>
                                        <p:tav tm="100000">
                                          <p:val>
                                            <p:strVal val="#ppt_h"/>
                                          </p:val>
                                        </p:tav>
                                      </p:tavLst>
                                    </p:anim>
                                    <p:anim calcmode="lin" valueType="num">
                                      <p:cBhvr>
                                        <p:cTn id="29" dur="1000" fill="hold"/>
                                        <p:tgtEl>
                                          <p:spTgt spid="7">
                                            <p:graphicEl>
                                              <a:dgm id="{D3A9E45B-40E8-4388-9567-2B660F7C91B6}"/>
                                            </p:graphicEl>
                                          </p:spTgt>
                                        </p:tgtEl>
                                        <p:attrNameLst>
                                          <p:attrName>style.rotation</p:attrName>
                                        </p:attrNameLst>
                                      </p:cBhvr>
                                      <p:tavLst>
                                        <p:tav tm="0">
                                          <p:val>
                                            <p:fltVal val="90"/>
                                          </p:val>
                                        </p:tav>
                                        <p:tav tm="100000">
                                          <p:val>
                                            <p:fltVal val="0"/>
                                          </p:val>
                                        </p:tav>
                                      </p:tavLst>
                                    </p:anim>
                                    <p:animEffect transition="in" filter="fade">
                                      <p:cBhvr>
                                        <p:cTn id="30" dur="1000"/>
                                        <p:tgtEl>
                                          <p:spTgt spid="7">
                                            <p:graphicEl>
                                              <a:dgm id="{D3A9E45B-40E8-4388-9567-2B660F7C91B6}"/>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graphicEl>
                                              <a:dgm id="{D1A25C32-E4C0-4CDC-85DA-65D855C8ACB2}"/>
                                            </p:graphicEl>
                                          </p:spTgt>
                                        </p:tgtEl>
                                        <p:attrNameLst>
                                          <p:attrName>style.visibility</p:attrName>
                                        </p:attrNameLst>
                                      </p:cBhvr>
                                      <p:to>
                                        <p:strVal val="visible"/>
                                      </p:to>
                                    </p:set>
                                    <p:anim calcmode="lin" valueType="num">
                                      <p:cBhvr>
                                        <p:cTn id="35" dur="1000" fill="hold"/>
                                        <p:tgtEl>
                                          <p:spTgt spid="7">
                                            <p:graphicEl>
                                              <a:dgm id="{D1A25C32-E4C0-4CDC-85DA-65D855C8ACB2}"/>
                                            </p:graphicEl>
                                          </p:spTgt>
                                        </p:tgtEl>
                                        <p:attrNameLst>
                                          <p:attrName>ppt_w</p:attrName>
                                        </p:attrNameLst>
                                      </p:cBhvr>
                                      <p:tavLst>
                                        <p:tav tm="0">
                                          <p:val>
                                            <p:fltVal val="0"/>
                                          </p:val>
                                        </p:tav>
                                        <p:tav tm="100000">
                                          <p:val>
                                            <p:strVal val="#ppt_w"/>
                                          </p:val>
                                        </p:tav>
                                      </p:tavLst>
                                    </p:anim>
                                    <p:anim calcmode="lin" valueType="num">
                                      <p:cBhvr>
                                        <p:cTn id="36" dur="1000" fill="hold"/>
                                        <p:tgtEl>
                                          <p:spTgt spid="7">
                                            <p:graphicEl>
                                              <a:dgm id="{D1A25C32-E4C0-4CDC-85DA-65D855C8ACB2}"/>
                                            </p:graphicEl>
                                          </p:spTgt>
                                        </p:tgtEl>
                                        <p:attrNameLst>
                                          <p:attrName>ppt_h</p:attrName>
                                        </p:attrNameLst>
                                      </p:cBhvr>
                                      <p:tavLst>
                                        <p:tav tm="0">
                                          <p:val>
                                            <p:fltVal val="0"/>
                                          </p:val>
                                        </p:tav>
                                        <p:tav tm="100000">
                                          <p:val>
                                            <p:strVal val="#ppt_h"/>
                                          </p:val>
                                        </p:tav>
                                      </p:tavLst>
                                    </p:anim>
                                    <p:anim calcmode="lin" valueType="num">
                                      <p:cBhvr>
                                        <p:cTn id="37" dur="1000" fill="hold"/>
                                        <p:tgtEl>
                                          <p:spTgt spid="7">
                                            <p:graphicEl>
                                              <a:dgm id="{D1A25C32-E4C0-4CDC-85DA-65D855C8ACB2}"/>
                                            </p:graphicEl>
                                          </p:spTgt>
                                        </p:tgtEl>
                                        <p:attrNameLst>
                                          <p:attrName>style.rotation</p:attrName>
                                        </p:attrNameLst>
                                      </p:cBhvr>
                                      <p:tavLst>
                                        <p:tav tm="0">
                                          <p:val>
                                            <p:fltVal val="90"/>
                                          </p:val>
                                        </p:tav>
                                        <p:tav tm="100000">
                                          <p:val>
                                            <p:fltVal val="0"/>
                                          </p:val>
                                        </p:tav>
                                      </p:tavLst>
                                    </p:anim>
                                    <p:animEffect transition="in" filter="fade">
                                      <p:cBhvr>
                                        <p:cTn id="38" dur="1000"/>
                                        <p:tgtEl>
                                          <p:spTgt spid="7">
                                            <p:graphicEl>
                                              <a:dgm id="{D1A25C32-E4C0-4CDC-85DA-65D855C8ACB2}"/>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7">
                                            <p:graphicEl>
                                              <a:dgm id="{86D98DCD-82F1-4EF4-906C-AC8353AAE949}"/>
                                            </p:graphicEl>
                                          </p:spTgt>
                                        </p:tgtEl>
                                        <p:attrNameLst>
                                          <p:attrName>style.visibility</p:attrName>
                                        </p:attrNameLst>
                                      </p:cBhvr>
                                      <p:to>
                                        <p:strVal val="visible"/>
                                      </p:to>
                                    </p:set>
                                    <p:anim calcmode="lin" valueType="num">
                                      <p:cBhvr>
                                        <p:cTn id="43" dur="1000" fill="hold"/>
                                        <p:tgtEl>
                                          <p:spTgt spid="7">
                                            <p:graphicEl>
                                              <a:dgm id="{86D98DCD-82F1-4EF4-906C-AC8353AAE949}"/>
                                            </p:graphicEl>
                                          </p:spTgt>
                                        </p:tgtEl>
                                        <p:attrNameLst>
                                          <p:attrName>ppt_w</p:attrName>
                                        </p:attrNameLst>
                                      </p:cBhvr>
                                      <p:tavLst>
                                        <p:tav tm="0">
                                          <p:val>
                                            <p:fltVal val="0"/>
                                          </p:val>
                                        </p:tav>
                                        <p:tav tm="100000">
                                          <p:val>
                                            <p:strVal val="#ppt_w"/>
                                          </p:val>
                                        </p:tav>
                                      </p:tavLst>
                                    </p:anim>
                                    <p:anim calcmode="lin" valueType="num">
                                      <p:cBhvr>
                                        <p:cTn id="44" dur="1000" fill="hold"/>
                                        <p:tgtEl>
                                          <p:spTgt spid="7">
                                            <p:graphicEl>
                                              <a:dgm id="{86D98DCD-82F1-4EF4-906C-AC8353AAE949}"/>
                                            </p:graphicEl>
                                          </p:spTgt>
                                        </p:tgtEl>
                                        <p:attrNameLst>
                                          <p:attrName>ppt_h</p:attrName>
                                        </p:attrNameLst>
                                      </p:cBhvr>
                                      <p:tavLst>
                                        <p:tav tm="0">
                                          <p:val>
                                            <p:fltVal val="0"/>
                                          </p:val>
                                        </p:tav>
                                        <p:tav tm="100000">
                                          <p:val>
                                            <p:strVal val="#ppt_h"/>
                                          </p:val>
                                        </p:tav>
                                      </p:tavLst>
                                    </p:anim>
                                    <p:anim calcmode="lin" valueType="num">
                                      <p:cBhvr>
                                        <p:cTn id="45" dur="1000" fill="hold"/>
                                        <p:tgtEl>
                                          <p:spTgt spid="7">
                                            <p:graphicEl>
                                              <a:dgm id="{86D98DCD-82F1-4EF4-906C-AC8353AAE949}"/>
                                            </p:graphicEl>
                                          </p:spTgt>
                                        </p:tgtEl>
                                        <p:attrNameLst>
                                          <p:attrName>style.rotation</p:attrName>
                                        </p:attrNameLst>
                                      </p:cBhvr>
                                      <p:tavLst>
                                        <p:tav tm="0">
                                          <p:val>
                                            <p:fltVal val="90"/>
                                          </p:val>
                                        </p:tav>
                                        <p:tav tm="100000">
                                          <p:val>
                                            <p:fltVal val="0"/>
                                          </p:val>
                                        </p:tav>
                                      </p:tavLst>
                                    </p:anim>
                                    <p:animEffect transition="in" filter="fade">
                                      <p:cBhvr>
                                        <p:cTn id="46" dur="1000"/>
                                        <p:tgtEl>
                                          <p:spTgt spid="7">
                                            <p:graphicEl>
                                              <a:dgm id="{86D98DCD-82F1-4EF4-906C-AC8353AAE949}"/>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7">
                                            <p:graphicEl>
                                              <a:dgm id="{39EF342B-3D23-4F50-A194-E2E35D421A6B}"/>
                                            </p:graphicEl>
                                          </p:spTgt>
                                        </p:tgtEl>
                                        <p:attrNameLst>
                                          <p:attrName>style.visibility</p:attrName>
                                        </p:attrNameLst>
                                      </p:cBhvr>
                                      <p:to>
                                        <p:strVal val="visible"/>
                                      </p:to>
                                    </p:set>
                                    <p:anim calcmode="lin" valueType="num">
                                      <p:cBhvr>
                                        <p:cTn id="51" dur="1000" fill="hold"/>
                                        <p:tgtEl>
                                          <p:spTgt spid="7">
                                            <p:graphicEl>
                                              <a:dgm id="{39EF342B-3D23-4F50-A194-E2E35D421A6B}"/>
                                            </p:graphicEl>
                                          </p:spTgt>
                                        </p:tgtEl>
                                        <p:attrNameLst>
                                          <p:attrName>ppt_w</p:attrName>
                                        </p:attrNameLst>
                                      </p:cBhvr>
                                      <p:tavLst>
                                        <p:tav tm="0">
                                          <p:val>
                                            <p:fltVal val="0"/>
                                          </p:val>
                                        </p:tav>
                                        <p:tav tm="100000">
                                          <p:val>
                                            <p:strVal val="#ppt_w"/>
                                          </p:val>
                                        </p:tav>
                                      </p:tavLst>
                                    </p:anim>
                                    <p:anim calcmode="lin" valueType="num">
                                      <p:cBhvr>
                                        <p:cTn id="52" dur="1000" fill="hold"/>
                                        <p:tgtEl>
                                          <p:spTgt spid="7">
                                            <p:graphicEl>
                                              <a:dgm id="{39EF342B-3D23-4F50-A194-E2E35D421A6B}"/>
                                            </p:graphicEl>
                                          </p:spTgt>
                                        </p:tgtEl>
                                        <p:attrNameLst>
                                          <p:attrName>ppt_h</p:attrName>
                                        </p:attrNameLst>
                                      </p:cBhvr>
                                      <p:tavLst>
                                        <p:tav tm="0">
                                          <p:val>
                                            <p:fltVal val="0"/>
                                          </p:val>
                                        </p:tav>
                                        <p:tav tm="100000">
                                          <p:val>
                                            <p:strVal val="#ppt_h"/>
                                          </p:val>
                                        </p:tav>
                                      </p:tavLst>
                                    </p:anim>
                                    <p:anim calcmode="lin" valueType="num">
                                      <p:cBhvr>
                                        <p:cTn id="53" dur="1000" fill="hold"/>
                                        <p:tgtEl>
                                          <p:spTgt spid="7">
                                            <p:graphicEl>
                                              <a:dgm id="{39EF342B-3D23-4F50-A194-E2E35D421A6B}"/>
                                            </p:graphicEl>
                                          </p:spTgt>
                                        </p:tgtEl>
                                        <p:attrNameLst>
                                          <p:attrName>style.rotation</p:attrName>
                                        </p:attrNameLst>
                                      </p:cBhvr>
                                      <p:tavLst>
                                        <p:tav tm="0">
                                          <p:val>
                                            <p:fltVal val="90"/>
                                          </p:val>
                                        </p:tav>
                                        <p:tav tm="100000">
                                          <p:val>
                                            <p:fltVal val="0"/>
                                          </p:val>
                                        </p:tav>
                                      </p:tavLst>
                                    </p:anim>
                                    <p:animEffect transition="in" filter="fade">
                                      <p:cBhvr>
                                        <p:cTn id="54" dur="1000"/>
                                        <p:tgtEl>
                                          <p:spTgt spid="7">
                                            <p:graphicEl>
                                              <a:dgm id="{39EF342B-3D23-4F50-A194-E2E35D421A6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55" repeatCount="indefinite" fill="hold" display="0">
                  <p:stCondLst>
                    <p:cond delay="indefinite"/>
                  </p:stCondLst>
                  <p:endCondLst>
                    <p:cond evt="onStopAudio" delay="0">
                      <p:tgtEl>
                        <p:sldTgt/>
                      </p:tgtEl>
                    </p:cond>
                  </p:endCondLst>
                </p:cTn>
                <p:tgtEl>
                  <p:spTgt spid="5"/>
                </p:tgtEl>
              </p:cMediaNode>
            </p:audio>
          </p:childTnLst>
        </p:cTn>
      </p:par>
    </p:tnLst>
    <p:bldLst>
      <p:bldGraphic spid="7"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764704"/>
            <a:ext cx="8748464" cy="501675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a:r>
              <a:rPr lang="fa-IR" sz="3200" dirty="0" smtClean="0">
                <a:cs typeface="B Titr" panose="00000700000000000000" pitchFamily="2" charset="-78"/>
              </a:rPr>
              <a:t>3- </a:t>
            </a:r>
            <a:r>
              <a:rPr lang="fa-IR" sz="3200" dirty="0">
                <a:cs typeface="B Titr" panose="00000700000000000000" pitchFamily="2" charset="-78"/>
              </a:rPr>
              <a:t>اگر میان موصوف و صفت</a:t>
            </a:r>
            <a:r>
              <a:rPr lang="fa-IR" sz="3200" dirty="0">
                <a:solidFill>
                  <a:srgbClr val="FF0000"/>
                </a:solidFill>
                <a:cs typeface="B Titr" panose="00000700000000000000" pitchFamily="2" charset="-78"/>
              </a:rPr>
              <a:t> «ی» </a:t>
            </a:r>
            <a:r>
              <a:rPr lang="fa-IR" sz="2800" dirty="0" smtClean="0">
                <a:solidFill>
                  <a:srgbClr val="0070C0"/>
                </a:solidFill>
                <a:cs typeface="B Titr" panose="00000700000000000000" pitchFamily="2" charset="-78"/>
              </a:rPr>
              <a:t>( </a:t>
            </a:r>
            <a:r>
              <a:rPr lang="fa-IR" sz="2800" dirty="0">
                <a:solidFill>
                  <a:srgbClr val="0070C0"/>
                </a:solidFill>
                <a:cs typeface="B Titr" panose="00000700000000000000" pitchFamily="2" charset="-78"/>
              </a:rPr>
              <a:t>که نشانه ی یکی بودن </a:t>
            </a:r>
            <a:r>
              <a:rPr lang="fa-IR" sz="2800" dirty="0" smtClean="0">
                <a:solidFill>
                  <a:srgbClr val="0070C0"/>
                </a:solidFill>
                <a:cs typeface="B Titr" panose="00000700000000000000" pitchFamily="2" charset="-78"/>
              </a:rPr>
              <a:t>است)</a:t>
            </a:r>
            <a:r>
              <a:rPr lang="fa-IR" sz="2800" dirty="0" smtClean="0">
                <a:cs typeface="B Titr" panose="00000700000000000000" pitchFamily="2" charset="-78"/>
              </a:rPr>
              <a:t> </a:t>
            </a:r>
            <a:r>
              <a:rPr lang="fa-IR" sz="3200" dirty="0">
                <a:cs typeface="B Titr" panose="00000700000000000000" pitchFamily="2" charset="-78"/>
              </a:rPr>
              <a:t>بیاوریم</a:t>
            </a:r>
            <a:r>
              <a:rPr lang="fa-IR" sz="3200" dirty="0" smtClean="0">
                <a:cs typeface="B Titr" panose="00000700000000000000" pitchFamily="2" charset="-78"/>
              </a:rPr>
              <a:t>،</a:t>
            </a:r>
          </a:p>
          <a:p>
            <a:pPr algn="r"/>
            <a:r>
              <a:rPr lang="fa-IR" sz="3200" dirty="0" smtClean="0">
                <a:cs typeface="B Titr" panose="00000700000000000000" pitchFamily="2" charset="-78"/>
              </a:rPr>
              <a:t> </a:t>
            </a:r>
            <a:r>
              <a:rPr lang="fa-IR" sz="3200" dirty="0">
                <a:cs typeface="B Titr" panose="00000700000000000000" pitchFamily="2" charset="-78"/>
              </a:rPr>
              <a:t>ساختمان موصوف و صفت معنای خود را از دست نمی دهد:</a:t>
            </a:r>
          </a:p>
          <a:p>
            <a:pPr algn="r"/>
            <a:r>
              <a:rPr lang="fa-IR" sz="3200" dirty="0" smtClean="0">
                <a:solidFill>
                  <a:srgbClr val="0070C0"/>
                </a:solidFill>
                <a:cs typeface="B Titr" panose="00000700000000000000" pitchFamily="2" charset="-78"/>
              </a:rPr>
              <a:t>                        توپِ </a:t>
            </a:r>
            <a:r>
              <a:rPr lang="fa-IR" sz="3200" dirty="0">
                <a:solidFill>
                  <a:srgbClr val="0070C0"/>
                </a:solidFill>
                <a:cs typeface="B Titr" panose="00000700000000000000" pitchFamily="2" charset="-78"/>
              </a:rPr>
              <a:t>بزرگ                 توپی </a:t>
            </a:r>
            <a:r>
              <a:rPr lang="fa-IR" sz="3200" dirty="0" smtClean="0">
                <a:solidFill>
                  <a:srgbClr val="0070C0"/>
                </a:solidFill>
                <a:cs typeface="B Titr" panose="00000700000000000000" pitchFamily="2" charset="-78"/>
              </a:rPr>
              <a:t>بزرگ</a:t>
            </a:r>
          </a:p>
          <a:p>
            <a:pPr algn="r"/>
            <a:endParaRPr lang="fa-IR" sz="3200" dirty="0">
              <a:solidFill>
                <a:srgbClr val="FF0000"/>
              </a:solidFill>
              <a:cs typeface="B Titr" panose="00000700000000000000" pitchFamily="2" charset="-78"/>
            </a:endParaRPr>
          </a:p>
          <a:p>
            <a:pPr algn="r"/>
            <a:r>
              <a:rPr lang="fa-IR" sz="3200" dirty="0">
                <a:solidFill>
                  <a:srgbClr val="FF0000"/>
                </a:solidFill>
                <a:cs typeface="B Titr" panose="00000700000000000000" pitchFamily="2" charset="-78"/>
              </a:rPr>
              <a:t>امّا اگر میان مضاف و مضاف الیه «ی» </a:t>
            </a:r>
            <a:r>
              <a:rPr lang="fa-IR" sz="3200" dirty="0" smtClean="0">
                <a:solidFill>
                  <a:srgbClr val="FF0000"/>
                </a:solidFill>
                <a:cs typeface="B Titr" panose="00000700000000000000" pitchFamily="2" charset="-78"/>
              </a:rPr>
              <a:t>بیاوریم، </a:t>
            </a:r>
          </a:p>
          <a:p>
            <a:pPr algn="r"/>
            <a:r>
              <a:rPr lang="fa-IR" sz="3200" dirty="0" smtClean="0">
                <a:solidFill>
                  <a:srgbClr val="FF0000"/>
                </a:solidFill>
                <a:cs typeface="B Titr" panose="00000700000000000000" pitchFamily="2" charset="-78"/>
              </a:rPr>
              <a:t>چیزی </a:t>
            </a:r>
            <a:r>
              <a:rPr lang="fa-IR" sz="3200" dirty="0">
                <a:solidFill>
                  <a:srgbClr val="FF0000"/>
                </a:solidFill>
                <a:cs typeface="B Titr" panose="00000700000000000000" pitchFamily="2" charset="-78"/>
              </a:rPr>
              <a:t>بی معنی به دست می آید</a:t>
            </a:r>
            <a:r>
              <a:rPr lang="fa-IR" sz="3200" dirty="0" smtClean="0">
                <a:solidFill>
                  <a:srgbClr val="FF0000"/>
                </a:solidFill>
                <a:cs typeface="B Titr" panose="00000700000000000000" pitchFamily="2" charset="-78"/>
              </a:rPr>
              <a:t>:</a:t>
            </a:r>
          </a:p>
          <a:p>
            <a:pPr algn="r"/>
            <a:endParaRPr lang="fa-IR" sz="3200" dirty="0">
              <a:solidFill>
                <a:srgbClr val="FF0000"/>
              </a:solidFill>
              <a:cs typeface="B Titr" panose="00000700000000000000" pitchFamily="2" charset="-78"/>
            </a:endParaRPr>
          </a:p>
          <a:p>
            <a:pPr algn="r"/>
            <a:r>
              <a:rPr lang="fa-IR" sz="3200" dirty="0" smtClean="0">
                <a:solidFill>
                  <a:srgbClr val="FF0000"/>
                </a:solidFill>
                <a:cs typeface="B Titr" panose="00000700000000000000" pitchFamily="2" charset="-78"/>
              </a:rPr>
              <a:t>                         توپِ </a:t>
            </a:r>
            <a:r>
              <a:rPr lang="fa-IR" sz="3200" dirty="0">
                <a:solidFill>
                  <a:srgbClr val="FF0000"/>
                </a:solidFill>
                <a:cs typeface="B Titr" panose="00000700000000000000" pitchFamily="2" charset="-78"/>
              </a:rPr>
              <a:t>مجید                توپی مجید</a:t>
            </a:r>
          </a:p>
          <a:p>
            <a:pPr algn="r"/>
            <a:endParaRPr lang="fa-IR" sz="3200" dirty="0">
              <a:cs typeface="B Titr" panose="00000700000000000000" pitchFamily="2" charset="-78"/>
            </a:endParaRPr>
          </a:p>
        </p:txBody>
      </p:sp>
      <p:sp>
        <p:nvSpPr>
          <p:cNvPr id="3" name="Footer Placeholder 2"/>
          <p:cNvSpPr>
            <a:spLocks noGrp="1"/>
          </p:cNvSpPr>
          <p:nvPr>
            <p:ph type="ftr" sz="quarter" idx="11"/>
          </p:nvPr>
        </p:nvSpPr>
        <p:spPr/>
        <p:txBody>
          <a:bodyPr/>
          <a:lstStyle/>
          <a:p>
            <a:pPr>
              <a:defRPr/>
            </a:pPr>
            <a:r>
              <a:rPr lang="fa-IR" altLang="zh-CN" sz="1600" b="1" dirty="0" smtClean="0">
                <a:solidFill>
                  <a:srgbClr val="FFFF00"/>
                </a:solidFill>
              </a:rPr>
              <a:t>مدرس : مسعود پادری</a:t>
            </a:r>
            <a:endParaRPr lang="zh-CN" altLang="en-US" sz="1600" b="1" dirty="0">
              <a:solidFill>
                <a:srgbClr val="FFFF00"/>
              </a:solidFill>
            </a:endParaRPr>
          </a:p>
        </p:txBody>
      </p:sp>
      <p:sp>
        <p:nvSpPr>
          <p:cNvPr id="4" name="Slide Number Placeholder 3"/>
          <p:cNvSpPr>
            <a:spLocks noGrp="1"/>
          </p:cNvSpPr>
          <p:nvPr>
            <p:ph type="sldNum" sz="quarter" idx="12"/>
          </p:nvPr>
        </p:nvSpPr>
        <p:spPr/>
        <p:txBody>
          <a:bodyPr/>
          <a:lstStyle/>
          <a:p>
            <a:pPr>
              <a:defRPr/>
            </a:pPr>
            <a:fld id="{02E3910E-F434-429E-85BE-942B46B9F006}" type="slidenum">
              <a:rPr lang="zh-CN" altLang="en-US" smtClean="0"/>
              <a:pPr>
                <a:defRPr/>
              </a:pPr>
              <a:t>20</a:t>
            </a:fld>
            <a:endParaRPr lang="zh-CN" altLang="en-US"/>
          </a:p>
        </p:txBody>
      </p:sp>
    </p:spTree>
    <p:extLst>
      <p:ext uri="{BB962C8B-B14F-4D97-AF65-F5344CB8AC3E}">
        <p14:creationId xmlns:p14="http://schemas.microsoft.com/office/powerpoint/2010/main" val="169285631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92696"/>
            <a:ext cx="8748464" cy="526297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r"/>
            <a:r>
              <a:rPr lang="fa-IR" sz="2800" dirty="0">
                <a:cs typeface="B Titr" panose="00000700000000000000" pitchFamily="2" charset="-78"/>
              </a:rPr>
              <a:t> </a:t>
            </a:r>
            <a:r>
              <a:rPr lang="fa-IR" sz="2800" dirty="0" smtClean="0">
                <a:cs typeface="B Titr" panose="00000700000000000000" pitchFamily="2" charset="-78"/>
              </a:rPr>
              <a:t>4- </a:t>
            </a:r>
            <a:r>
              <a:rPr lang="fa-IR" sz="2800" dirty="0">
                <a:cs typeface="B Titr" panose="00000700000000000000" pitchFamily="2" charset="-78"/>
              </a:rPr>
              <a:t>بعد از ترکیب ها علامت صفت تفضیلی « تر » می </a:t>
            </a:r>
            <a:r>
              <a:rPr lang="fa-IR" sz="2800" dirty="0" smtClean="0">
                <a:cs typeface="B Titr" panose="00000700000000000000" pitchFamily="2" charset="-78"/>
              </a:rPr>
              <a:t>گذاریم </a:t>
            </a:r>
          </a:p>
          <a:p>
            <a:pPr algn="r"/>
            <a:r>
              <a:rPr lang="fa-IR" sz="2800" dirty="0">
                <a:cs typeface="B Titr" panose="00000700000000000000" pitchFamily="2" charset="-78"/>
              </a:rPr>
              <a:t> </a:t>
            </a:r>
            <a:r>
              <a:rPr lang="fa-IR" sz="2800" dirty="0" smtClean="0">
                <a:cs typeface="B Titr" panose="00000700000000000000" pitchFamily="2" charset="-78"/>
              </a:rPr>
              <a:t> اگر </a:t>
            </a:r>
            <a:r>
              <a:rPr lang="fa-IR" sz="2800" dirty="0">
                <a:cs typeface="B Titr" panose="00000700000000000000" pitchFamily="2" charset="-78"/>
              </a:rPr>
              <a:t>معنی داشت صفت و موصوف است ، </a:t>
            </a:r>
            <a:endParaRPr lang="fa-IR" sz="2800" dirty="0" smtClean="0">
              <a:cs typeface="B Titr" panose="00000700000000000000" pitchFamily="2" charset="-78"/>
            </a:endParaRPr>
          </a:p>
          <a:p>
            <a:pPr algn="r"/>
            <a:r>
              <a:rPr lang="fa-IR" sz="2800" dirty="0" smtClean="0">
                <a:solidFill>
                  <a:srgbClr val="0070C0"/>
                </a:solidFill>
                <a:cs typeface="B Titr" panose="00000700000000000000" pitchFamily="2" charset="-78"/>
              </a:rPr>
              <a:t>         ولی </a:t>
            </a:r>
            <a:r>
              <a:rPr lang="fa-IR" sz="2800" dirty="0">
                <a:solidFill>
                  <a:srgbClr val="0070C0"/>
                </a:solidFill>
                <a:cs typeface="B Titr" panose="00000700000000000000" pitchFamily="2" charset="-78"/>
              </a:rPr>
              <a:t>اگر معنی </a:t>
            </a:r>
            <a:r>
              <a:rPr lang="fa-IR" sz="2800" dirty="0" smtClean="0">
                <a:solidFill>
                  <a:srgbClr val="0070C0"/>
                </a:solidFill>
                <a:cs typeface="B Titr" panose="00000700000000000000" pitchFamily="2" charset="-78"/>
              </a:rPr>
              <a:t>نداشت مضاف </a:t>
            </a:r>
            <a:r>
              <a:rPr lang="fa-IR" sz="2800" dirty="0">
                <a:solidFill>
                  <a:srgbClr val="0070C0"/>
                </a:solidFill>
                <a:cs typeface="B Titr" panose="00000700000000000000" pitchFamily="2" charset="-78"/>
              </a:rPr>
              <a:t>و مضافٌ الیه است </a:t>
            </a:r>
            <a:r>
              <a:rPr lang="fa-IR" sz="2800" dirty="0" smtClean="0">
                <a:cs typeface="B Titr" panose="00000700000000000000" pitchFamily="2" charset="-78"/>
              </a:rPr>
              <a:t>.</a:t>
            </a:r>
          </a:p>
          <a:p>
            <a:pPr algn="r"/>
            <a:r>
              <a:rPr lang="fa-IR" sz="2800" dirty="0" smtClean="0">
                <a:cs typeface="B Titr" panose="00000700000000000000" pitchFamily="2" charset="-78"/>
              </a:rPr>
              <a:t> </a:t>
            </a:r>
            <a:r>
              <a:rPr lang="fa-IR" sz="2800" dirty="0">
                <a:cs typeface="B Titr" panose="00000700000000000000" pitchFamily="2" charset="-78"/>
              </a:rPr>
              <a:t>مثال:</a:t>
            </a:r>
            <a:br>
              <a:rPr lang="fa-IR" sz="2800" dirty="0">
                <a:cs typeface="B Titr" panose="00000700000000000000" pitchFamily="2" charset="-78"/>
              </a:rPr>
            </a:br>
            <a:r>
              <a:rPr lang="fa-IR" sz="2800" dirty="0">
                <a:cs typeface="B Titr" panose="00000700000000000000" pitchFamily="2" charset="-78"/>
              </a:rPr>
              <a:t/>
            </a:r>
            <a:br>
              <a:rPr lang="fa-IR" sz="2800" dirty="0">
                <a:cs typeface="B Titr" panose="00000700000000000000" pitchFamily="2" charset="-78"/>
              </a:rPr>
            </a:br>
            <a:r>
              <a:rPr lang="fa-IR" sz="2800" dirty="0">
                <a:solidFill>
                  <a:srgbClr val="FF0000"/>
                </a:solidFill>
                <a:cs typeface="B Titr" panose="00000700000000000000" pitchFamily="2" charset="-78"/>
              </a:rPr>
              <a:t>دیوار بلند -------- دیوار بلند تر : صفت و موصوف</a:t>
            </a:r>
            <a:br>
              <a:rPr lang="fa-IR" sz="2800" dirty="0">
                <a:solidFill>
                  <a:srgbClr val="FF0000"/>
                </a:solidFill>
                <a:cs typeface="B Titr" panose="00000700000000000000" pitchFamily="2" charset="-78"/>
              </a:rPr>
            </a:br>
            <a:r>
              <a:rPr lang="fa-IR" sz="2800" dirty="0">
                <a:solidFill>
                  <a:srgbClr val="FF0000"/>
                </a:solidFill>
                <a:cs typeface="B Titr" panose="00000700000000000000" pitchFamily="2" charset="-78"/>
              </a:rPr>
              <a:t/>
            </a:r>
            <a:br>
              <a:rPr lang="fa-IR" sz="2800" dirty="0">
                <a:solidFill>
                  <a:srgbClr val="FF0000"/>
                </a:solidFill>
                <a:cs typeface="B Titr" panose="00000700000000000000" pitchFamily="2" charset="-78"/>
              </a:rPr>
            </a:br>
            <a:r>
              <a:rPr lang="fa-IR" sz="2800" dirty="0">
                <a:solidFill>
                  <a:srgbClr val="FF0000"/>
                </a:solidFill>
                <a:cs typeface="B Titr" panose="00000700000000000000" pitchFamily="2" charset="-78"/>
              </a:rPr>
              <a:t>دانشمند بزرگ -----دانشمند بزرگ تر : صفت و موصوف</a:t>
            </a:r>
            <a:br>
              <a:rPr lang="fa-IR" sz="2800" dirty="0">
                <a:solidFill>
                  <a:srgbClr val="FF0000"/>
                </a:solidFill>
                <a:cs typeface="B Titr" panose="00000700000000000000" pitchFamily="2" charset="-78"/>
              </a:rPr>
            </a:br>
            <a:r>
              <a:rPr lang="fa-IR" sz="2800" dirty="0">
                <a:solidFill>
                  <a:srgbClr val="FF0000"/>
                </a:solidFill>
                <a:cs typeface="B Titr" panose="00000700000000000000" pitchFamily="2" charset="-78"/>
              </a:rPr>
              <a:t/>
            </a:r>
            <a:br>
              <a:rPr lang="fa-IR" sz="2800" dirty="0">
                <a:solidFill>
                  <a:srgbClr val="FF0000"/>
                </a:solidFill>
                <a:cs typeface="B Titr" panose="00000700000000000000" pitchFamily="2" charset="-78"/>
              </a:rPr>
            </a:br>
            <a:r>
              <a:rPr lang="fa-IR" sz="2800" dirty="0">
                <a:cs typeface="B Titr" panose="00000700000000000000" pitchFamily="2" charset="-78"/>
              </a:rPr>
              <a:t>کشور ایران ------- کشور ایران تر: (معنی ندارد) </a:t>
            </a:r>
            <a:endParaRPr lang="fa-IR" sz="2800" dirty="0" smtClean="0">
              <a:cs typeface="B Titr" panose="00000700000000000000" pitchFamily="2" charset="-78"/>
            </a:endParaRPr>
          </a:p>
          <a:p>
            <a:pPr algn="r"/>
            <a:r>
              <a:rPr lang="fa-IR" sz="2800" dirty="0">
                <a:solidFill>
                  <a:srgbClr val="002060"/>
                </a:solidFill>
                <a:cs typeface="B Titr" panose="00000700000000000000" pitchFamily="2" charset="-78"/>
              </a:rPr>
              <a:t> </a:t>
            </a:r>
            <a:r>
              <a:rPr lang="fa-IR" sz="2800" dirty="0" smtClean="0">
                <a:solidFill>
                  <a:srgbClr val="002060"/>
                </a:solidFill>
                <a:cs typeface="B Titr" panose="00000700000000000000" pitchFamily="2" charset="-78"/>
              </a:rPr>
              <a:t>                                                    مضاف </a:t>
            </a:r>
            <a:r>
              <a:rPr lang="fa-IR" sz="2800" dirty="0">
                <a:solidFill>
                  <a:srgbClr val="002060"/>
                </a:solidFill>
                <a:cs typeface="B Titr" panose="00000700000000000000" pitchFamily="2" charset="-78"/>
              </a:rPr>
              <a:t>و مضافٌ الیه</a:t>
            </a:r>
            <a:r>
              <a:rPr lang="fa-IR" sz="2800" dirty="0">
                <a:cs typeface="B Titr" panose="00000700000000000000" pitchFamily="2" charset="-78"/>
              </a:rPr>
              <a:t/>
            </a:r>
            <a:br>
              <a:rPr lang="fa-IR" sz="2800" dirty="0">
                <a:cs typeface="B Titr" panose="00000700000000000000" pitchFamily="2" charset="-78"/>
              </a:rPr>
            </a:br>
            <a:endParaRPr lang="fa-IR" sz="2800" dirty="0">
              <a:cs typeface="B Titr" panose="00000700000000000000" pitchFamily="2" charset="-78"/>
            </a:endParaRPr>
          </a:p>
        </p:txBody>
      </p:sp>
      <p:sp>
        <p:nvSpPr>
          <p:cNvPr id="3" name="Footer Placeholder 2"/>
          <p:cNvSpPr>
            <a:spLocks noGrp="1"/>
          </p:cNvSpPr>
          <p:nvPr>
            <p:ph type="ftr" sz="quarter" idx="11"/>
          </p:nvPr>
        </p:nvSpPr>
        <p:spPr/>
        <p:txBody>
          <a:bodyPr/>
          <a:lstStyle/>
          <a:p>
            <a:pPr>
              <a:defRPr/>
            </a:pPr>
            <a:r>
              <a:rPr lang="fa-IR" altLang="zh-CN" sz="1400" b="1" dirty="0" smtClean="0">
                <a:solidFill>
                  <a:srgbClr val="0070C0"/>
                </a:solidFill>
              </a:rPr>
              <a:t>مدرس : مسعود پادری</a:t>
            </a:r>
            <a:endParaRPr lang="zh-CN" altLang="en-US" sz="1400" b="1" dirty="0">
              <a:solidFill>
                <a:srgbClr val="0070C0"/>
              </a:solidFill>
            </a:endParaRPr>
          </a:p>
        </p:txBody>
      </p:sp>
      <p:sp>
        <p:nvSpPr>
          <p:cNvPr id="4" name="Slide Number Placeholder 3"/>
          <p:cNvSpPr>
            <a:spLocks noGrp="1"/>
          </p:cNvSpPr>
          <p:nvPr>
            <p:ph type="sldNum" sz="quarter" idx="12"/>
          </p:nvPr>
        </p:nvSpPr>
        <p:spPr/>
        <p:txBody>
          <a:bodyPr/>
          <a:lstStyle/>
          <a:p>
            <a:pPr>
              <a:defRPr/>
            </a:pPr>
            <a:fld id="{02E3910E-F434-429E-85BE-942B46B9F006}" type="slidenum">
              <a:rPr lang="zh-CN" altLang="en-US" smtClean="0"/>
              <a:pPr>
                <a:defRPr/>
              </a:pPr>
              <a:t>21</a:t>
            </a:fld>
            <a:endParaRPr lang="zh-CN" altLang="en-US"/>
          </a:p>
        </p:txBody>
      </p:sp>
    </p:spTree>
    <p:extLst>
      <p:ext uri="{BB962C8B-B14F-4D97-AF65-F5344CB8AC3E}">
        <p14:creationId xmlns:p14="http://schemas.microsoft.com/office/powerpoint/2010/main" val="370464890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1000" fill="hold"/>
                                        <p:tgtEl>
                                          <p:spTgt spid="2">
                                            <p:bg/>
                                          </p:spTgt>
                                        </p:tgtEl>
                                        <p:attrNameLst>
                                          <p:attrName>ppt_w</p:attrName>
                                        </p:attrNameLst>
                                      </p:cBhvr>
                                      <p:tavLst>
                                        <p:tav tm="0">
                                          <p:val>
                                            <p:fltVal val="0"/>
                                          </p:val>
                                        </p:tav>
                                        <p:tav tm="100000">
                                          <p:val>
                                            <p:strVal val="#ppt_w"/>
                                          </p:val>
                                        </p:tav>
                                      </p:tavLst>
                                    </p:anim>
                                    <p:anim calcmode="lin" valueType="num">
                                      <p:cBhvr>
                                        <p:cTn id="8" dur="1000" fill="hold"/>
                                        <p:tgtEl>
                                          <p:spTgt spid="2">
                                            <p:bg/>
                                          </p:spTgt>
                                        </p:tgtEl>
                                        <p:attrNameLst>
                                          <p:attrName>ppt_h</p:attrName>
                                        </p:attrNameLst>
                                      </p:cBhvr>
                                      <p:tavLst>
                                        <p:tav tm="0">
                                          <p:val>
                                            <p:fltVal val="0"/>
                                          </p:val>
                                        </p:tav>
                                        <p:tav tm="100000">
                                          <p:val>
                                            <p:strVal val="#ppt_h"/>
                                          </p:val>
                                        </p:tav>
                                      </p:tavLst>
                                    </p:anim>
                                    <p:anim calcmode="lin" valueType="num">
                                      <p:cBhvr>
                                        <p:cTn id="9" dur="1000" fill="hold"/>
                                        <p:tgtEl>
                                          <p:spTgt spid="2">
                                            <p:bg/>
                                          </p:spTgt>
                                        </p:tgtEl>
                                        <p:attrNameLst>
                                          <p:attrName>style.rotation</p:attrName>
                                        </p:attrNameLst>
                                      </p:cBhvr>
                                      <p:tavLst>
                                        <p:tav tm="0">
                                          <p:val>
                                            <p:fltVal val="90"/>
                                          </p:val>
                                        </p:tav>
                                        <p:tav tm="100000">
                                          <p:val>
                                            <p:fltVal val="0"/>
                                          </p:val>
                                        </p:tav>
                                      </p:tavLst>
                                    </p:anim>
                                    <p:animEffect transition="in" filter="fade">
                                      <p:cBhvr>
                                        <p:cTn id="10" dur="1000"/>
                                        <p:tgtEl>
                                          <p:spTgt spid="2">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p:cTn id="2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p:cTn id="3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p:cTn id="3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 calcmode="lin" valueType="num">
                                      <p:cBhvr>
                                        <p:cTn id="4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rot="19865913">
            <a:off x="719820" y="741309"/>
            <a:ext cx="1473423" cy="1423665"/>
          </a:xfrm>
        </p:spPr>
        <p:txBody>
          <a:bodyPr/>
          <a:lstStyle/>
          <a:p>
            <a:pPr algn="ctr"/>
            <a:r>
              <a:rPr lang="fa-IR" sz="3600" b="1" dirty="0" smtClean="0">
                <a:solidFill>
                  <a:srgbClr val="FF0000"/>
                </a:solidFill>
                <a:cs typeface="B Nasim" panose="00000700000000000000" pitchFamily="2" charset="-78"/>
              </a:rPr>
              <a:t>موفق باشید</a:t>
            </a:r>
            <a:endParaRPr lang="fa-IR" sz="3600" b="1" dirty="0">
              <a:solidFill>
                <a:srgbClr val="FF0000"/>
              </a:solidFill>
              <a:cs typeface="B Nasim" panose="00000700000000000000" pitchFamily="2" charset="-78"/>
            </a:endParaRPr>
          </a:p>
        </p:txBody>
      </p:sp>
      <p:sp>
        <p:nvSpPr>
          <p:cNvPr id="6" name="Footer Placeholder 5"/>
          <p:cNvSpPr>
            <a:spLocks noGrp="1"/>
          </p:cNvSpPr>
          <p:nvPr>
            <p:ph type="ftr" sz="quarter" idx="11"/>
          </p:nvPr>
        </p:nvSpPr>
        <p:spPr/>
        <p:txBody>
          <a:bodyPr/>
          <a:lstStyle/>
          <a:p>
            <a:pPr>
              <a:defRPr/>
            </a:pPr>
            <a:r>
              <a:rPr lang="fa-IR" altLang="zh-CN" sz="1600" b="1" dirty="0" smtClean="0">
                <a:solidFill>
                  <a:srgbClr val="FF0000"/>
                </a:solidFill>
                <a:cs typeface="B Titr" panose="00000700000000000000" pitchFamily="2" charset="-78"/>
              </a:rPr>
              <a:t>مدرس : مسعود پادری</a:t>
            </a:r>
            <a:endParaRPr lang="zh-CN" altLang="en-US" sz="1600" b="1" dirty="0">
              <a:solidFill>
                <a:srgbClr val="FF0000"/>
              </a:solidFill>
              <a:cs typeface="B Titr" panose="00000700000000000000" pitchFamily="2" charset="-78"/>
            </a:endParaRPr>
          </a:p>
        </p:txBody>
      </p:sp>
      <p:sp>
        <p:nvSpPr>
          <p:cNvPr id="7" name="Slide Number Placeholder 6"/>
          <p:cNvSpPr>
            <a:spLocks noGrp="1"/>
          </p:cNvSpPr>
          <p:nvPr>
            <p:ph type="sldNum" sz="quarter" idx="12"/>
          </p:nvPr>
        </p:nvSpPr>
        <p:spPr/>
        <p:txBody>
          <a:bodyPr/>
          <a:lstStyle/>
          <a:p>
            <a:pPr>
              <a:defRPr/>
            </a:pPr>
            <a:fld id="{E9437EEE-2FD7-4B69-9F06-7A321C68C6C3}" type="slidenum">
              <a:rPr lang="zh-CN" altLang="en-US" smtClean="0"/>
              <a:pPr>
                <a:defRPr/>
              </a:pPr>
              <a:t>22</a:t>
            </a:fld>
            <a:endParaRPr lang="zh-CN" alt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520" y="116632"/>
            <a:ext cx="6542601" cy="6239718"/>
          </a:xfrm>
          <a:prstGeom prst="rect">
            <a:avLst/>
          </a:prstGeom>
        </p:spPr>
      </p:pic>
    </p:spTree>
    <p:extLst>
      <p:ext uri="{BB962C8B-B14F-4D97-AF65-F5344CB8AC3E}">
        <p14:creationId xmlns:p14="http://schemas.microsoft.com/office/powerpoint/2010/main" val="910170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980728"/>
            <a:ext cx="8435280" cy="3879304"/>
          </a:xfrm>
        </p:spPr>
        <p:txBody>
          <a:bodyPr/>
          <a:lstStyle/>
          <a:p>
            <a:pPr algn="r"/>
            <a:r>
              <a:rPr lang="fa-IR" sz="4000" dirty="0" smtClean="0">
                <a:solidFill>
                  <a:srgbClr val="FF0000"/>
                </a:solidFill>
                <a:cs typeface="B Titr" panose="00000700000000000000" pitchFamily="2" charset="-78"/>
              </a:rPr>
              <a:t>درختِ باغ                                  چراغ</a:t>
            </a:r>
            <a:r>
              <a:rPr lang="fa-IR" sz="4000" dirty="0" smtClean="0">
                <a:solidFill>
                  <a:schemeClr val="tx1"/>
                </a:solidFill>
                <a:cs typeface="B Titr" panose="00000700000000000000" pitchFamily="2" charset="-78"/>
              </a:rPr>
              <a:t>ِ </a:t>
            </a:r>
            <a:r>
              <a:rPr lang="fa-IR" sz="4000" dirty="0" smtClean="0">
                <a:solidFill>
                  <a:srgbClr val="FF0000"/>
                </a:solidFill>
                <a:cs typeface="B Titr" panose="00000700000000000000" pitchFamily="2" charset="-78"/>
              </a:rPr>
              <a:t>قشنگ</a:t>
            </a:r>
            <a:br>
              <a:rPr lang="fa-IR" sz="4000" dirty="0" smtClean="0">
                <a:solidFill>
                  <a:srgbClr val="FF0000"/>
                </a:solidFill>
                <a:cs typeface="B Titr" panose="00000700000000000000" pitchFamily="2" charset="-78"/>
              </a:rPr>
            </a:br>
            <a:r>
              <a:rPr lang="fa-IR" sz="2800" dirty="0">
                <a:solidFill>
                  <a:srgbClr val="FF0000"/>
                </a:solidFill>
                <a:cs typeface="B Titr" panose="00000700000000000000" pitchFamily="2" charset="-78"/>
              </a:rPr>
              <a:t> </a:t>
            </a:r>
            <a:r>
              <a:rPr lang="fa-IR" sz="3600" dirty="0" smtClean="0">
                <a:solidFill>
                  <a:srgbClr val="FF0000"/>
                </a:solidFill>
                <a:cs typeface="B Titr" panose="00000700000000000000" pitchFamily="2" charset="-78"/>
              </a:rPr>
              <a:t/>
            </a:r>
            <a:br>
              <a:rPr lang="fa-IR" sz="3600" dirty="0" smtClean="0">
                <a:solidFill>
                  <a:srgbClr val="FF0000"/>
                </a:solidFill>
                <a:cs typeface="B Titr" panose="00000700000000000000" pitchFamily="2" charset="-78"/>
              </a:rPr>
            </a:br>
            <a:r>
              <a:rPr lang="fa-IR" sz="3600" dirty="0" smtClean="0">
                <a:solidFill>
                  <a:schemeClr val="tx1"/>
                </a:solidFill>
                <a:cs typeface="B Titr" panose="00000700000000000000" pitchFamily="2" charset="-78"/>
              </a:rPr>
              <a:t>اسم    +   اسم                                     اسم  +  صفت</a:t>
            </a:r>
            <a:br>
              <a:rPr lang="fa-IR" sz="3600" dirty="0" smtClean="0">
                <a:solidFill>
                  <a:schemeClr val="tx1"/>
                </a:solidFill>
                <a:cs typeface="B Titr" panose="00000700000000000000" pitchFamily="2" charset="-78"/>
              </a:rPr>
            </a:br>
            <a:r>
              <a:rPr lang="fa-IR" sz="3600" dirty="0" smtClean="0">
                <a:solidFill>
                  <a:srgbClr val="FF0000"/>
                </a:solidFill>
                <a:cs typeface="B Titr" panose="00000700000000000000" pitchFamily="2" charset="-78"/>
              </a:rPr>
              <a:t/>
            </a:r>
            <a:br>
              <a:rPr lang="fa-IR" sz="3600" dirty="0" smtClean="0">
                <a:solidFill>
                  <a:srgbClr val="FF0000"/>
                </a:solidFill>
                <a:cs typeface="B Titr" panose="00000700000000000000" pitchFamily="2" charset="-78"/>
              </a:rPr>
            </a:br>
            <a:r>
              <a:rPr lang="fa-IR" sz="3600" dirty="0" smtClean="0">
                <a:solidFill>
                  <a:srgbClr val="FF0000"/>
                </a:solidFill>
                <a:cs typeface="B Titr" panose="00000700000000000000" pitchFamily="2" charset="-78"/>
              </a:rPr>
              <a:t>بخش دوم جزء بخش اول نیست</a:t>
            </a:r>
            <a:br>
              <a:rPr lang="fa-IR" sz="3600" dirty="0" smtClean="0">
                <a:solidFill>
                  <a:srgbClr val="FF0000"/>
                </a:solidFill>
                <a:cs typeface="B Titr" panose="00000700000000000000" pitchFamily="2" charset="-78"/>
              </a:rPr>
            </a:br>
            <a:r>
              <a:rPr lang="fa-IR" sz="3600" dirty="0">
                <a:solidFill>
                  <a:srgbClr val="FF0000"/>
                </a:solidFill>
                <a:cs typeface="B Titr" panose="00000700000000000000" pitchFamily="2" charset="-78"/>
              </a:rPr>
              <a:t> </a:t>
            </a:r>
            <a:r>
              <a:rPr lang="fa-IR" sz="3600" dirty="0" smtClean="0">
                <a:solidFill>
                  <a:srgbClr val="FF0000"/>
                </a:solidFill>
                <a:cs typeface="B Titr" panose="00000700000000000000" pitchFamily="2" charset="-78"/>
              </a:rPr>
              <a:t>  بلکه توضیح بیشتری در مورد بخش اول است</a:t>
            </a:r>
            <a:br>
              <a:rPr lang="fa-IR" sz="3600" dirty="0" smtClean="0">
                <a:solidFill>
                  <a:srgbClr val="FF0000"/>
                </a:solidFill>
                <a:cs typeface="B Titr" panose="00000700000000000000" pitchFamily="2" charset="-78"/>
              </a:rPr>
            </a:br>
            <a:r>
              <a:rPr lang="fa-IR" sz="3600" dirty="0" smtClean="0">
                <a:solidFill>
                  <a:srgbClr val="FF0000"/>
                </a:solidFill>
                <a:cs typeface="B Titr" panose="00000700000000000000" pitchFamily="2" charset="-78"/>
              </a:rPr>
              <a:t>         </a:t>
            </a:r>
            <a:endParaRPr lang="fa-IR" sz="3600" dirty="0">
              <a:solidFill>
                <a:srgbClr val="FF0000"/>
              </a:solidFill>
              <a:cs typeface="B Titr" panose="00000700000000000000" pitchFamily="2" charset="-78"/>
            </a:endParaRPr>
          </a:p>
        </p:txBody>
      </p:sp>
      <p:sp>
        <p:nvSpPr>
          <p:cNvPr id="3" name="Footer Placeholder 2"/>
          <p:cNvSpPr>
            <a:spLocks noGrp="1"/>
          </p:cNvSpPr>
          <p:nvPr>
            <p:ph type="ftr" sz="quarter" idx="11"/>
          </p:nvPr>
        </p:nvSpPr>
        <p:spPr/>
        <p:txBody>
          <a:bodyPr/>
          <a:lstStyle/>
          <a:p>
            <a:pPr>
              <a:defRPr/>
            </a:pPr>
            <a:r>
              <a:rPr lang="fa-IR" altLang="zh-CN" sz="1400" b="1" dirty="0" smtClean="0"/>
              <a:t>مدرس : مسعود پادری</a:t>
            </a:r>
            <a:endParaRPr lang="zh-CN" altLang="en-US" sz="1400" b="1" dirty="0"/>
          </a:p>
        </p:txBody>
      </p:sp>
      <p:sp>
        <p:nvSpPr>
          <p:cNvPr id="4" name="Slide Number Placeholder 3"/>
          <p:cNvSpPr>
            <a:spLocks noGrp="1"/>
          </p:cNvSpPr>
          <p:nvPr>
            <p:ph type="sldNum" sz="quarter" idx="12"/>
          </p:nvPr>
        </p:nvSpPr>
        <p:spPr/>
        <p:txBody>
          <a:bodyPr/>
          <a:lstStyle/>
          <a:p>
            <a:pPr>
              <a:defRPr/>
            </a:pPr>
            <a:fld id="{02E3910E-F434-429E-85BE-942B46B9F006}" type="slidenum">
              <a:rPr lang="zh-CN" altLang="en-US" smtClean="0"/>
              <a:pPr>
                <a:defRPr/>
              </a:pPr>
              <a:t>3</a:t>
            </a:fld>
            <a:endParaRPr lang="zh-CN" altLang="en-US"/>
          </a:p>
        </p:txBody>
      </p:sp>
    </p:spTree>
    <p:extLst>
      <p:ext uri="{BB962C8B-B14F-4D97-AF65-F5344CB8AC3E}">
        <p14:creationId xmlns:p14="http://schemas.microsoft.com/office/powerpoint/2010/main" val="31912707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6556" y="3501008"/>
            <a:ext cx="8229600" cy="2448272"/>
          </a:xfrm>
          <a:solidFill>
            <a:srgbClr val="FFFF00"/>
          </a:solidFill>
        </p:spPr>
        <p:txBody>
          <a:bodyPr/>
          <a:lstStyle/>
          <a:p>
            <a:r>
              <a:rPr lang="fa-IR" sz="3600" dirty="0" smtClean="0">
                <a:solidFill>
                  <a:schemeClr val="tx1"/>
                </a:solidFill>
                <a:cs typeface="B Titr" panose="00000700000000000000" pitchFamily="2" charset="-78"/>
              </a:rPr>
              <a:t>اسمی که صفت می گیرد </a:t>
            </a:r>
            <a:r>
              <a:rPr lang="fa-IR" sz="3600" dirty="0" smtClean="0">
                <a:solidFill>
                  <a:srgbClr val="FF0000"/>
                </a:solidFill>
                <a:cs typeface="B Titr" panose="00000700000000000000" pitchFamily="2" charset="-78"/>
              </a:rPr>
              <a:t>موصوف</a:t>
            </a:r>
            <a:r>
              <a:rPr lang="fa-IR" sz="3600" dirty="0" smtClean="0">
                <a:solidFill>
                  <a:schemeClr val="tx1"/>
                </a:solidFill>
                <a:cs typeface="B Titr" panose="00000700000000000000" pitchFamily="2" charset="-78"/>
              </a:rPr>
              <a:t> نامیده می شود</a:t>
            </a:r>
            <a:br>
              <a:rPr lang="fa-IR" sz="3600" dirty="0" smtClean="0">
                <a:solidFill>
                  <a:schemeClr val="tx1"/>
                </a:solidFill>
                <a:cs typeface="B Titr" panose="00000700000000000000" pitchFamily="2" charset="-78"/>
              </a:rPr>
            </a:br>
            <a:r>
              <a:rPr lang="fa-IR" sz="3600" dirty="0" smtClean="0">
                <a:solidFill>
                  <a:schemeClr val="tx1"/>
                </a:solidFill>
                <a:cs typeface="B Titr" panose="00000700000000000000" pitchFamily="2" charset="-78"/>
              </a:rPr>
              <a:t/>
            </a:r>
            <a:br>
              <a:rPr lang="fa-IR" sz="3600" dirty="0" smtClean="0">
                <a:solidFill>
                  <a:schemeClr val="tx1"/>
                </a:solidFill>
                <a:cs typeface="B Titr" panose="00000700000000000000" pitchFamily="2" charset="-78"/>
              </a:rPr>
            </a:br>
            <a:r>
              <a:rPr lang="fa-IR" sz="3600" dirty="0" smtClean="0">
                <a:solidFill>
                  <a:schemeClr val="tx1"/>
                </a:solidFill>
                <a:cs typeface="B Titr" panose="00000700000000000000" pitchFamily="2" charset="-78"/>
              </a:rPr>
              <a:t>موصوف یعنی </a:t>
            </a:r>
            <a:r>
              <a:rPr lang="fa-IR" sz="3600" dirty="0" smtClean="0">
                <a:solidFill>
                  <a:srgbClr val="FF0000"/>
                </a:solidFill>
                <a:cs typeface="B Titr" panose="00000700000000000000" pitchFamily="2" charset="-78"/>
              </a:rPr>
              <a:t>وصف شده</a:t>
            </a:r>
            <a:endParaRPr lang="fa-IR" sz="3600" dirty="0">
              <a:solidFill>
                <a:srgbClr val="FF0000"/>
              </a:solidFill>
              <a:cs typeface="B Titr" panose="00000700000000000000" pitchFamily="2" charset="-78"/>
            </a:endParaRPr>
          </a:p>
        </p:txBody>
      </p:sp>
      <p:sp>
        <p:nvSpPr>
          <p:cNvPr id="3" name="Footer Placeholder 2"/>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4" name="Slide Number Placeholder 3"/>
          <p:cNvSpPr>
            <a:spLocks noGrp="1"/>
          </p:cNvSpPr>
          <p:nvPr>
            <p:ph type="sldNum" sz="quarter" idx="12"/>
          </p:nvPr>
        </p:nvSpPr>
        <p:spPr/>
        <p:txBody>
          <a:bodyPr/>
          <a:lstStyle/>
          <a:p>
            <a:pPr>
              <a:defRPr/>
            </a:pPr>
            <a:fld id="{02E3910E-F434-429E-85BE-942B46B9F006}" type="slidenum">
              <a:rPr lang="zh-CN" altLang="en-US" smtClean="0"/>
              <a:pPr>
                <a:defRPr/>
              </a:pPr>
              <a:t>4</a:t>
            </a:fld>
            <a:endParaRPr lang="zh-CN" altLang="en-US"/>
          </a:p>
        </p:txBody>
      </p:sp>
      <p:pic>
        <p:nvPicPr>
          <p:cNvPr id="5" name="Picture 4"/>
          <p:cNvPicPr>
            <a:picLocks noChangeAspect="1"/>
          </p:cNvPicPr>
          <p:nvPr/>
        </p:nvPicPr>
        <p:blipFill>
          <a:blip r:embed="rId2"/>
          <a:stretch>
            <a:fillRect/>
          </a:stretch>
        </p:blipFill>
        <p:spPr>
          <a:xfrm>
            <a:off x="33847" y="620688"/>
            <a:ext cx="9083827" cy="1682642"/>
          </a:xfrm>
          <a:prstGeom prst="rect">
            <a:avLst/>
          </a:prstGeom>
        </p:spPr>
      </p:pic>
    </p:spTree>
    <p:extLst>
      <p:ext uri="{BB962C8B-B14F-4D97-AF65-F5344CB8AC3E}">
        <p14:creationId xmlns:p14="http://schemas.microsoft.com/office/powerpoint/2010/main" val="2422483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496" y="203136"/>
            <a:ext cx="9036496" cy="6518339"/>
          </a:xfrm>
          <a:prstGeom prst="rect">
            <a:avLst/>
          </a:prstGeom>
        </p:spPr>
      </p:pic>
      <p:sp>
        <p:nvSpPr>
          <p:cNvPr id="3" name="Footer Placeholder 2"/>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4" name="Slide Number Placeholder 3"/>
          <p:cNvSpPr>
            <a:spLocks noGrp="1"/>
          </p:cNvSpPr>
          <p:nvPr>
            <p:ph type="sldNum" sz="quarter" idx="12"/>
          </p:nvPr>
        </p:nvSpPr>
        <p:spPr/>
        <p:txBody>
          <a:bodyPr/>
          <a:lstStyle/>
          <a:p>
            <a:pPr>
              <a:defRPr/>
            </a:pPr>
            <a:fld id="{02E3910E-F434-429E-85BE-942B46B9F006}" type="slidenum">
              <a:rPr lang="zh-CN" altLang="en-US" smtClean="0"/>
              <a:pPr>
                <a:defRPr/>
              </a:pPr>
              <a:t>5</a:t>
            </a:fld>
            <a:endParaRPr lang="zh-CN" altLang="en-US"/>
          </a:p>
        </p:txBody>
      </p:sp>
    </p:spTree>
    <p:extLst>
      <p:ext uri="{BB962C8B-B14F-4D97-AF65-F5344CB8AC3E}">
        <p14:creationId xmlns:p14="http://schemas.microsoft.com/office/powerpoint/2010/main" val="1862925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7504" y="332656"/>
            <a:ext cx="8856984" cy="2592288"/>
          </a:xfrm>
          <a:solidFill>
            <a:schemeClr val="accent5">
              <a:lumMod val="60000"/>
              <a:lumOff val="40000"/>
            </a:schemeClr>
          </a:solidFill>
        </p:spPr>
        <p:txBody>
          <a:bodyPr/>
          <a:lstStyle/>
          <a:p>
            <a:pPr algn="r"/>
            <a:r>
              <a:rPr lang="fa-IR" sz="3600" dirty="0" smtClean="0">
                <a:solidFill>
                  <a:srgbClr val="FF0000"/>
                </a:solidFill>
                <a:cs typeface="B Titr" panose="00000700000000000000" pitchFamily="2" charset="-78"/>
              </a:rPr>
              <a:t>هرگاه دریک ترکیب حروف پایانی</a:t>
            </a:r>
            <a:r>
              <a:rPr lang="fa-IR" sz="3600" dirty="0" smtClean="0">
                <a:solidFill>
                  <a:srgbClr val="002060"/>
                </a:solidFill>
                <a:cs typeface="B Titr" panose="00000700000000000000" pitchFamily="2" charset="-78"/>
              </a:rPr>
              <a:t> موصوف </a:t>
            </a:r>
            <a:r>
              <a:rPr lang="fa-IR" sz="3600" dirty="0" smtClean="0">
                <a:solidFill>
                  <a:srgbClr val="FF0000"/>
                </a:solidFill>
                <a:cs typeface="B Titr" panose="00000700000000000000" pitchFamily="2" charset="-78"/>
              </a:rPr>
              <a:t>و</a:t>
            </a:r>
            <a:r>
              <a:rPr lang="fa-IR" sz="3600" dirty="0" smtClean="0">
                <a:solidFill>
                  <a:srgbClr val="002060"/>
                </a:solidFill>
                <a:cs typeface="B Titr" panose="00000700000000000000" pitchFamily="2" charset="-78"/>
              </a:rPr>
              <a:t>مضاف</a:t>
            </a:r>
            <a:r>
              <a:rPr lang="fa-IR" sz="4000" dirty="0" smtClean="0">
                <a:solidFill>
                  <a:srgbClr val="FF0000"/>
                </a:solidFill>
                <a:cs typeface="B Titr" panose="00000700000000000000" pitchFamily="2" charset="-78"/>
              </a:rPr>
              <a:t> به یکی از حروف مصوت </a:t>
            </a:r>
            <a:r>
              <a:rPr lang="fa-IR" sz="4000" dirty="0" smtClean="0">
                <a:solidFill>
                  <a:srgbClr val="002060"/>
                </a:solidFill>
                <a:cs typeface="B Titr" panose="00000700000000000000" pitchFamily="2" charset="-78"/>
              </a:rPr>
              <a:t>((  ا – و – ه )) </a:t>
            </a:r>
            <a:r>
              <a:rPr lang="fa-IR" sz="4000" dirty="0" smtClean="0">
                <a:solidFill>
                  <a:srgbClr val="FF0000"/>
                </a:solidFill>
                <a:cs typeface="B Titr" panose="00000700000000000000" pitchFamily="2" charset="-78"/>
              </a:rPr>
              <a:t>ختم شود به جای </a:t>
            </a:r>
            <a:r>
              <a:rPr lang="fa-IR" sz="4000" dirty="0" smtClean="0">
                <a:solidFill>
                  <a:srgbClr val="002060"/>
                </a:solidFill>
                <a:cs typeface="B Titr" panose="00000700000000000000" pitchFamily="2" charset="-78"/>
              </a:rPr>
              <a:t>کسره</a:t>
            </a:r>
            <a:r>
              <a:rPr lang="fa-IR" sz="4000" dirty="0" smtClean="0">
                <a:solidFill>
                  <a:srgbClr val="FF0000"/>
                </a:solidFill>
                <a:cs typeface="B Titr" panose="00000700000000000000" pitchFamily="2" charset="-78"/>
              </a:rPr>
              <a:t> </a:t>
            </a:r>
            <a:r>
              <a:rPr lang="fa-IR" sz="4000" dirty="0" smtClean="0">
                <a:solidFill>
                  <a:schemeClr val="accent4">
                    <a:lumMod val="75000"/>
                  </a:schemeClr>
                </a:solidFill>
                <a:cs typeface="B Titr" panose="00000700000000000000" pitchFamily="2" charset="-78"/>
              </a:rPr>
              <a:t>« ی » </a:t>
            </a:r>
            <a:r>
              <a:rPr lang="fa-IR" sz="4000" dirty="0" smtClean="0">
                <a:solidFill>
                  <a:srgbClr val="FF0000"/>
                </a:solidFill>
                <a:cs typeface="B Titr" panose="00000700000000000000" pitchFamily="2" charset="-78"/>
              </a:rPr>
              <a:t>قرار می گیرد.</a:t>
            </a:r>
            <a:endParaRPr lang="fa-IR" sz="4000" dirty="0">
              <a:solidFill>
                <a:srgbClr val="FF0000"/>
              </a:solidFill>
              <a:cs typeface="B Titr" panose="00000700000000000000" pitchFamily="2" charset="-78"/>
            </a:endParaRPr>
          </a:p>
        </p:txBody>
      </p:sp>
      <p:sp>
        <p:nvSpPr>
          <p:cNvPr id="6" name="Subtitle 5"/>
          <p:cNvSpPr>
            <a:spLocks noGrp="1"/>
          </p:cNvSpPr>
          <p:nvPr>
            <p:ph type="subTitle" idx="1"/>
          </p:nvPr>
        </p:nvSpPr>
        <p:spPr>
          <a:xfrm>
            <a:off x="107504" y="3573016"/>
            <a:ext cx="8856984" cy="2470150"/>
          </a:xfrm>
          <a:solidFill>
            <a:schemeClr val="accent2">
              <a:lumMod val="75000"/>
            </a:schemeClr>
          </a:solidFill>
        </p:spPr>
        <p:txBody>
          <a:bodyPr/>
          <a:lstStyle/>
          <a:p>
            <a:pPr algn="r"/>
            <a:r>
              <a:rPr lang="fa-IR" sz="4000" dirty="0" smtClean="0">
                <a:solidFill>
                  <a:schemeClr val="tx1">
                    <a:lumMod val="95000"/>
                    <a:lumOff val="5000"/>
                  </a:schemeClr>
                </a:solidFill>
                <a:cs typeface="B Titr" panose="00000700000000000000" pitchFamily="2" charset="-78"/>
              </a:rPr>
              <a:t>مثال :</a:t>
            </a:r>
          </a:p>
          <a:p>
            <a:pPr algn="r"/>
            <a:r>
              <a:rPr lang="fa-IR" sz="4000" dirty="0" smtClean="0">
                <a:solidFill>
                  <a:srgbClr val="FFFF00"/>
                </a:solidFill>
                <a:cs typeface="B Titr" panose="00000700000000000000" pitchFamily="2" charset="-78"/>
              </a:rPr>
              <a:t>چهره </a:t>
            </a:r>
            <a:r>
              <a:rPr lang="fa-IR" sz="4000" dirty="0">
                <a:solidFill>
                  <a:srgbClr val="00B0F0"/>
                </a:solidFill>
                <a:cs typeface="B Titr" panose="00000700000000000000" pitchFamily="2" charset="-78"/>
              </a:rPr>
              <a:t>ی</a:t>
            </a:r>
            <a:r>
              <a:rPr lang="fa-IR" sz="4000" dirty="0">
                <a:solidFill>
                  <a:srgbClr val="FFFF00"/>
                </a:solidFill>
                <a:cs typeface="B Titr" panose="00000700000000000000" pitchFamily="2" charset="-78"/>
              </a:rPr>
              <a:t> نورانی</a:t>
            </a:r>
            <a:r>
              <a:rPr lang="fa-IR" sz="4000" dirty="0" smtClean="0">
                <a:solidFill>
                  <a:srgbClr val="FFFF00"/>
                </a:solidFill>
                <a:cs typeface="B Titr" panose="00000700000000000000" pitchFamily="2" charset="-78"/>
              </a:rPr>
              <a:t> – جارو</a:t>
            </a:r>
            <a:r>
              <a:rPr lang="fa-IR" sz="4000" dirty="0" smtClean="0">
                <a:solidFill>
                  <a:srgbClr val="00B0F0"/>
                </a:solidFill>
                <a:cs typeface="B Titr" panose="00000700000000000000" pitchFamily="2" charset="-78"/>
              </a:rPr>
              <a:t>ی</a:t>
            </a:r>
            <a:r>
              <a:rPr lang="fa-IR" sz="4000" dirty="0" smtClean="0">
                <a:solidFill>
                  <a:srgbClr val="FFFF00"/>
                </a:solidFill>
                <a:cs typeface="B Titr" panose="00000700000000000000" pitchFamily="2" charset="-78"/>
              </a:rPr>
              <a:t> کوچک – دعا</a:t>
            </a:r>
            <a:r>
              <a:rPr lang="fa-IR" sz="4000" dirty="0" smtClean="0">
                <a:solidFill>
                  <a:srgbClr val="00B0F0"/>
                </a:solidFill>
                <a:cs typeface="B Titr" panose="00000700000000000000" pitchFamily="2" charset="-78"/>
              </a:rPr>
              <a:t>ی</a:t>
            </a:r>
            <a:r>
              <a:rPr lang="fa-IR" sz="4000" dirty="0" smtClean="0">
                <a:solidFill>
                  <a:srgbClr val="FFFF00"/>
                </a:solidFill>
                <a:cs typeface="B Titr" panose="00000700000000000000" pitchFamily="2" charset="-78"/>
              </a:rPr>
              <a:t> مادر </a:t>
            </a:r>
            <a:r>
              <a:rPr lang="fa-IR" sz="4000" dirty="0" smtClean="0">
                <a:solidFill>
                  <a:srgbClr val="00B0F0"/>
                </a:solidFill>
                <a:cs typeface="B Titr" panose="00000700000000000000" pitchFamily="2" charset="-78"/>
              </a:rPr>
              <a:t>چانه </a:t>
            </a:r>
            <a:r>
              <a:rPr lang="fa-IR" sz="4000" dirty="0" smtClean="0">
                <a:solidFill>
                  <a:srgbClr val="FFFF00"/>
                </a:solidFill>
                <a:cs typeface="B Titr" panose="00000700000000000000" pitchFamily="2" charset="-78"/>
              </a:rPr>
              <a:t>ی</a:t>
            </a:r>
            <a:r>
              <a:rPr lang="fa-IR" sz="4000" dirty="0" smtClean="0">
                <a:solidFill>
                  <a:srgbClr val="00B0F0"/>
                </a:solidFill>
                <a:cs typeface="B Titr" panose="00000700000000000000" pitchFamily="2" charset="-78"/>
              </a:rPr>
              <a:t> لرزان    –    مو</a:t>
            </a:r>
            <a:r>
              <a:rPr lang="fa-IR" sz="4000" dirty="0" smtClean="0">
                <a:solidFill>
                  <a:srgbClr val="FFFF00"/>
                </a:solidFill>
                <a:cs typeface="B Titr" panose="00000700000000000000" pitchFamily="2" charset="-78"/>
              </a:rPr>
              <a:t>ی</a:t>
            </a:r>
            <a:r>
              <a:rPr lang="fa-IR" sz="4000" dirty="0" smtClean="0">
                <a:solidFill>
                  <a:srgbClr val="00B0F0"/>
                </a:solidFill>
                <a:cs typeface="B Titr" panose="00000700000000000000" pitchFamily="2" charset="-78"/>
              </a:rPr>
              <a:t> بلوند    -  </a:t>
            </a:r>
            <a:r>
              <a:rPr lang="fa-IR" sz="4000" dirty="0">
                <a:solidFill>
                  <a:srgbClr val="00B0F0"/>
                </a:solidFill>
                <a:cs typeface="B Titr" panose="00000700000000000000" pitchFamily="2" charset="-78"/>
              </a:rPr>
              <a:t>هوا</a:t>
            </a:r>
            <a:r>
              <a:rPr lang="fa-IR" sz="4000" dirty="0">
                <a:solidFill>
                  <a:srgbClr val="FFFF00"/>
                </a:solidFill>
                <a:cs typeface="B Titr" panose="00000700000000000000" pitchFamily="2" charset="-78"/>
              </a:rPr>
              <a:t>ی</a:t>
            </a:r>
            <a:r>
              <a:rPr lang="fa-IR" sz="4000" dirty="0">
                <a:solidFill>
                  <a:srgbClr val="00B0F0"/>
                </a:solidFill>
                <a:cs typeface="B Titr" panose="00000700000000000000" pitchFamily="2" charset="-78"/>
              </a:rPr>
              <a:t> سرد </a:t>
            </a:r>
          </a:p>
        </p:txBody>
      </p:sp>
      <p:sp>
        <p:nvSpPr>
          <p:cNvPr id="3" name="Footer Placeholder 2"/>
          <p:cNvSpPr>
            <a:spLocks noGrp="1"/>
          </p:cNvSpPr>
          <p:nvPr>
            <p:ph type="ftr" sz="quarter" idx="11"/>
          </p:nvPr>
        </p:nvSpPr>
        <p:spPr/>
        <p:txBody>
          <a:bodyPr/>
          <a:lstStyle/>
          <a:p>
            <a:pPr>
              <a:defRPr/>
            </a:pPr>
            <a:r>
              <a:rPr lang="fa-IR" altLang="zh-CN" b="1" dirty="0" smtClean="0">
                <a:cs typeface="B Titr" panose="00000700000000000000" pitchFamily="2" charset="-78"/>
              </a:rPr>
              <a:t>مدرس : مسعود پادری</a:t>
            </a:r>
            <a:endParaRPr lang="zh-CN" altLang="en-US" b="1" dirty="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02E3910E-F434-429E-85BE-942B46B9F006}" type="slidenum">
              <a:rPr lang="zh-CN" altLang="en-US" smtClean="0"/>
              <a:pPr>
                <a:defRPr/>
              </a:pPr>
              <a:t>6</a:t>
            </a:fld>
            <a:endParaRPr lang="zh-CN" altLang="en-US"/>
          </a:p>
        </p:txBody>
      </p:sp>
    </p:spTree>
    <p:extLst>
      <p:ext uri="{BB962C8B-B14F-4D97-AF65-F5344CB8AC3E}">
        <p14:creationId xmlns:p14="http://schemas.microsoft.com/office/powerpoint/2010/main" val="29767578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heel(1)">
                                      <p:cBhvr>
                                        <p:cTn id="15"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94847"/>
            <a:ext cx="8784976" cy="2585323"/>
          </a:xfrm>
          <a:prstGeom prst="rect">
            <a:avLst/>
          </a:prstGeom>
          <a:solidFill>
            <a:schemeClr val="accent5">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r"/>
            <a:r>
              <a:rPr lang="fa-IR" sz="5400" b="1" dirty="0" smtClean="0">
                <a:ln w="22225">
                  <a:solidFill>
                    <a:schemeClr val="accent2"/>
                  </a:solidFill>
                  <a:prstDash val="solid"/>
                </a:ln>
                <a:solidFill>
                  <a:schemeClr val="tx1"/>
                </a:solidFill>
                <a:cs typeface="B Titr" panose="00000700000000000000" pitchFamily="2" charset="-78"/>
              </a:rPr>
              <a:t>توجه :</a:t>
            </a:r>
          </a:p>
          <a:p>
            <a:pPr algn="ctr"/>
            <a:r>
              <a:rPr lang="fa-IR" sz="5400" b="1" dirty="0" smtClean="0">
                <a:ln w="22225">
                  <a:solidFill>
                    <a:schemeClr val="accent2"/>
                  </a:solidFill>
                  <a:prstDash val="solid"/>
                </a:ln>
                <a:solidFill>
                  <a:schemeClr val="accent2">
                    <a:lumMod val="60000"/>
                    <a:lumOff val="40000"/>
                  </a:schemeClr>
                </a:solidFill>
                <a:cs typeface="B Titr" panose="00000700000000000000" pitchFamily="2" charset="-78"/>
              </a:rPr>
              <a:t>موصوف چه مفرد باشد چه جمع</a:t>
            </a:r>
          </a:p>
          <a:p>
            <a:pPr algn="ctr"/>
            <a:r>
              <a:rPr lang="fa-IR" sz="5400" b="1" dirty="0" smtClean="0">
                <a:ln w="22225">
                  <a:solidFill>
                    <a:schemeClr val="accent2"/>
                  </a:solidFill>
                  <a:prstDash val="solid"/>
                </a:ln>
                <a:solidFill>
                  <a:schemeClr val="accent3">
                    <a:lumMod val="60000"/>
                    <a:lumOff val="40000"/>
                  </a:schemeClr>
                </a:solidFill>
                <a:cs typeface="B Titr" panose="00000700000000000000" pitchFamily="2" charset="-78"/>
              </a:rPr>
              <a:t>صفت همیشه مفرد است</a:t>
            </a:r>
            <a:endParaRPr lang="en-US" sz="5400" b="1" dirty="0">
              <a:ln w="22225">
                <a:solidFill>
                  <a:schemeClr val="accent2"/>
                </a:solidFill>
                <a:prstDash val="solid"/>
              </a:ln>
              <a:solidFill>
                <a:schemeClr val="accent3">
                  <a:lumMod val="60000"/>
                  <a:lumOff val="40000"/>
                </a:schemeClr>
              </a:solidFill>
              <a:cs typeface="B Titr" panose="00000700000000000000" pitchFamily="2" charset="-78"/>
            </a:endParaRPr>
          </a:p>
        </p:txBody>
      </p:sp>
      <p:sp>
        <p:nvSpPr>
          <p:cNvPr id="5" name="Rectangle 4"/>
          <p:cNvSpPr/>
          <p:nvPr/>
        </p:nvSpPr>
        <p:spPr>
          <a:xfrm>
            <a:off x="899592" y="4306595"/>
            <a:ext cx="6926897" cy="923330"/>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a:spAutoFit/>
          </a:bodyPr>
          <a:lstStyle/>
          <a:p>
            <a:pPr algn="ctr"/>
            <a:r>
              <a:rPr lang="fa-IR" sz="5400" dirty="0" smtClean="0">
                <a:ln w="0"/>
                <a:solidFill>
                  <a:srgbClr val="C00000"/>
                </a:solidFill>
                <a:effectLst>
                  <a:outerShdw blurRad="38100" dist="19050" dir="2700000" algn="tl" rotWithShape="0">
                    <a:schemeClr val="dk1">
                      <a:alpha val="40000"/>
                    </a:schemeClr>
                  </a:outerShdw>
                </a:effectLst>
                <a:cs typeface="B Titr" panose="00000700000000000000" pitchFamily="2" charset="-78"/>
              </a:rPr>
              <a:t>مرد</a:t>
            </a:r>
            <a:r>
              <a:rPr lang="fa-IR" sz="5400" dirty="0" smtClean="0">
                <a:ln w="0"/>
                <a:effectLst>
                  <a:outerShdw blurRad="38100" dist="19050" dir="2700000" algn="tl" rotWithShape="0">
                    <a:schemeClr val="dk1">
                      <a:alpha val="40000"/>
                    </a:schemeClr>
                  </a:outerShdw>
                </a:effectLst>
                <a:cs typeface="B Titr" panose="00000700000000000000" pitchFamily="2" charset="-78"/>
              </a:rPr>
              <a:t> </a:t>
            </a:r>
            <a:r>
              <a:rPr lang="fa-IR" sz="5400" dirty="0" smtClean="0">
                <a:ln w="0"/>
                <a:solidFill>
                  <a:srgbClr val="FFFF00"/>
                </a:solidFill>
                <a:effectLst>
                  <a:outerShdw blurRad="38100" dist="19050" dir="2700000" algn="tl" rotWithShape="0">
                    <a:schemeClr val="dk1">
                      <a:alpha val="40000"/>
                    </a:schemeClr>
                  </a:outerShdw>
                </a:effectLst>
                <a:cs typeface="B Titr" panose="00000700000000000000" pitchFamily="2" charset="-78"/>
              </a:rPr>
              <a:t>بزرگ </a:t>
            </a:r>
            <a:r>
              <a:rPr lang="fa-IR" sz="5400" dirty="0" smtClean="0">
                <a:ln w="0"/>
                <a:effectLst>
                  <a:outerShdw blurRad="38100" dist="19050" dir="2700000" algn="tl" rotWithShape="0">
                    <a:schemeClr val="dk1">
                      <a:alpha val="40000"/>
                    </a:schemeClr>
                  </a:outerShdw>
                </a:effectLst>
                <a:cs typeface="B Titr" panose="00000700000000000000" pitchFamily="2" charset="-78"/>
              </a:rPr>
              <a:t>      </a:t>
            </a:r>
            <a:r>
              <a:rPr lang="fa-IR" sz="5400" dirty="0" smtClean="0">
                <a:ln w="0"/>
                <a:solidFill>
                  <a:srgbClr val="C00000"/>
                </a:solidFill>
                <a:effectLst>
                  <a:outerShdw blurRad="38100" dist="19050" dir="2700000" algn="tl" rotWithShape="0">
                    <a:schemeClr val="dk1">
                      <a:alpha val="40000"/>
                    </a:schemeClr>
                  </a:outerShdw>
                </a:effectLst>
                <a:cs typeface="B Titr" panose="00000700000000000000" pitchFamily="2" charset="-78"/>
              </a:rPr>
              <a:t>مردان</a:t>
            </a:r>
            <a:r>
              <a:rPr lang="fa-IR" sz="5400" dirty="0" smtClean="0">
                <a:ln w="0"/>
                <a:effectLst>
                  <a:outerShdw blurRad="38100" dist="19050" dir="2700000" algn="tl" rotWithShape="0">
                    <a:schemeClr val="dk1">
                      <a:alpha val="40000"/>
                    </a:schemeClr>
                  </a:outerShdw>
                </a:effectLst>
                <a:cs typeface="B Titr" panose="00000700000000000000" pitchFamily="2" charset="-78"/>
              </a:rPr>
              <a:t> </a:t>
            </a:r>
            <a:r>
              <a:rPr lang="fa-IR" sz="5400" dirty="0" smtClean="0">
                <a:ln w="0"/>
                <a:solidFill>
                  <a:srgbClr val="FFFF00"/>
                </a:solidFill>
                <a:effectLst>
                  <a:outerShdw blurRad="38100" dist="19050" dir="2700000" algn="tl" rotWithShape="0">
                    <a:schemeClr val="dk1">
                      <a:alpha val="40000"/>
                    </a:schemeClr>
                  </a:outerShdw>
                </a:effectLst>
                <a:cs typeface="B Titr" panose="00000700000000000000" pitchFamily="2" charset="-78"/>
              </a:rPr>
              <a:t>بزرگ</a:t>
            </a:r>
            <a:endParaRPr lang="en-US" sz="5400" b="0" cap="none" spc="0" dirty="0">
              <a:ln w="0"/>
              <a:solidFill>
                <a:srgbClr val="FFFF00"/>
              </a:solidFill>
              <a:effectLst>
                <a:outerShdw blurRad="38100" dist="19050" dir="2700000" algn="tl" rotWithShape="0">
                  <a:schemeClr val="dk1">
                    <a:alpha val="40000"/>
                  </a:schemeClr>
                </a:outerShdw>
              </a:effectLst>
              <a:cs typeface="B Titr" panose="00000700000000000000" pitchFamily="2" charset="-78"/>
            </a:endParaRPr>
          </a:p>
        </p:txBody>
      </p:sp>
      <p:sp>
        <p:nvSpPr>
          <p:cNvPr id="3" name="Footer Placeholder 2"/>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4" name="Slide Number Placeholder 3"/>
          <p:cNvSpPr>
            <a:spLocks noGrp="1"/>
          </p:cNvSpPr>
          <p:nvPr>
            <p:ph type="sldNum" sz="quarter" idx="12"/>
          </p:nvPr>
        </p:nvSpPr>
        <p:spPr/>
        <p:txBody>
          <a:bodyPr/>
          <a:lstStyle/>
          <a:p>
            <a:pPr>
              <a:defRPr/>
            </a:pPr>
            <a:fld id="{02E3910E-F434-429E-85BE-942B46B9F006}" type="slidenum">
              <a:rPr lang="zh-CN" altLang="en-US" smtClean="0"/>
              <a:pPr>
                <a:defRPr/>
              </a:pPr>
              <a:t>7</a:t>
            </a:fld>
            <a:endParaRPr lang="zh-CN" altLang="en-US"/>
          </a:p>
        </p:txBody>
      </p:sp>
    </p:spTree>
    <p:extLst>
      <p:ext uri="{BB962C8B-B14F-4D97-AF65-F5344CB8AC3E}">
        <p14:creationId xmlns:p14="http://schemas.microsoft.com/office/powerpoint/2010/main" val="19264274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2">
                                            <p:txEl>
                                              <p:pRg st="1" end="1"/>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p:cTn id="2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animEffect transition="in" filter="wipe(down)">
                                      <p:cBhvr>
                                        <p:cTn id="29" dur="580">
                                          <p:stCondLst>
                                            <p:cond delay="0"/>
                                          </p:stCondLst>
                                        </p:cTn>
                                        <p:tgtEl>
                                          <p:spTgt spid="5">
                                            <p:bg/>
                                          </p:spTgt>
                                        </p:tgtEl>
                                      </p:cBhvr>
                                    </p:animEffect>
                                    <p:anim calcmode="lin" valueType="num">
                                      <p:cBhvr>
                                        <p:cTn id="30"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bg/>
                                          </p:spTgt>
                                        </p:tgtEl>
                                      </p:cBhvr>
                                      <p:to x="100000" y="60000"/>
                                    </p:animScale>
                                    <p:animScale>
                                      <p:cBhvr>
                                        <p:cTn id="36" dur="166" decel="50000">
                                          <p:stCondLst>
                                            <p:cond delay="676"/>
                                          </p:stCondLst>
                                        </p:cTn>
                                        <p:tgtEl>
                                          <p:spTgt spid="5">
                                            <p:bg/>
                                          </p:spTgt>
                                        </p:tgtEl>
                                      </p:cBhvr>
                                      <p:to x="100000" y="100000"/>
                                    </p:animScale>
                                    <p:animScale>
                                      <p:cBhvr>
                                        <p:cTn id="37" dur="26">
                                          <p:stCondLst>
                                            <p:cond delay="1312"/>
                                          </p:stCondLst>
                                        </p:cTn>
                                        <p:tgtEl>
                                          <p:spTgt spid="5">
                                            <p:bg/>
                                          </p:spTgt>
                                        </p:tgtEl>
                                      </p:cBhvr>
                                      <p:to x="100000" y="80000"/>
                                    </p:animScale>
                                    <p:animScale>
                                      <p:cBhvr>
                                        <p:cTn id="38" dur="166" decel="50000">
                                          <p:stCondLst>
                                            <p:cond delay="1338"/>
                                          </p:stCondLst>
                                        </p:cTn>
                                        <p:tgtEl>
                                          <p:spTgt spid="5">
                                            <p:bg/>
                                          </p:spTgt>
                                        </p:tgtEl>
                                      </p:cBhvr>
                                      <p:to x="100000" y="100000"/>
                                    </p:animScale>
                                    <p:animScale>
                                      <p:cBhvr>
                                        <p:cTn id="39" dur="26">
                                          <p:stCondLst>
                                            <p:cond delay="1642"/>
                                          </p:stCondLst>
                                        </p:cTn>
                                        <p:tgtEl>
                                          <p:spTgt spid="5">
                                            <p:bg/>
                                          </p:spTgt>
                                        </p:tgtEl>
                                      </p:cBhvr>
                                      <p:to x="100000" y="90000"/>
                                    </p:animScale>
                                    <p:animScale>
                                      <p:cBhvr>
                                        <p:cTn id="40" dur="166" decel="50000">
                                          <p:stCondLst>
                                            <p:cond delay="1668"/>
                                          </p:stCondLst>
                                        </p:cTn>
                                        <p:tgtEl>
                                          <p:spTgt spid="5">
                                            <p:bg/>
                                          </p:spTgt>
                                        </p:tgtEl>
                                      </p:cBhvr>
                                      <p:to x="100000" y="100000"/>
                                    </p:animScale>
                                    <p:animScale>
                                      <p:cBhvr>
                                        <p:cTn id="41" dur="26">
                                          <p:stCondLst>
                                            <p:cond delay="1808"/>
                                          </p:stCondLst>
                                        </p:cTn>
                                        <p:tgtEl>
                                          <p:spTgt spid="5">
                                            <p:bg/>
                                          </p:spTgt>
                                        </p:tgtEl>
                                      </p:cBhvr>
                                      <p:to x="100000" y="95000"/>
                                    </p:animScale>
                                    <p:animScale>
                                      <p:cBhvr>
                                        <p:cTn id="42" dur="166" decel="50000">
                                          <p:stCondLst>
                                            <p:cond delay="1834"/>
                                          </p:stCondLst>
                                        </p:cTn>
                                        <p:tgtEl>
                                          <p:spTgt spid="5">
                                            <p:bg/>
                                          </p:spTgt>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wipe(down)">
                                      <p:cBhvr>
                                        <p:cTn id="45" dur="580">
                                          <p:stCondLst>
                                            <p:cond delay="0"/>
                                          </p:stCondLst>
                                        </p:cTn>
                                        <p:tgtEl>
                                          <p:spTgt spid="5">
                                            <p:txEl>
                                              <p:pRg st="0" end="0"/>
                                            </p:txEl>
                                          </p:spTgt>
                                        </p:tgtEl>
                                      </p:cBhvr>
                                    </p:animEffect>
                                    <p:anim calcmode="lin" valueType="num">
                                      <p:cBhvr>
                                        <p:cTn id="4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5">
                                            <p:txEl>
                                              <p:pRg st="0" end="0"/>
                                            </p:txEl>
                                          </p:spTgt>
                                        </p:tgtEl>
                                      </p:cBhvr>
                                      <p:to x="100000" y="60000"/>
                                    </p:animScale>
                                    <p:animScale>
                                      <p:cBhvr>
                                        <p:cTn id="52" dur="166" decel="50000">
                                          <p:stCondLst>
                                            <p:cond delay="676"/>
                                          </p:stCondLst>
                                        </p:cTn>
                                        <p:tgtEl>
                                          <p:spTgt spid="5">
                                            <p:txEl>
                                              <p:pRg st="0" end="0"/>
                                            </p:txEl>
                                          </p:spTgt>
                                        </p:tgtEl>
                                      </p:cBhvr>
                                      <p:to x="100000" y="100000"/>
                                    </p:animScale>
                                    <p:animScale>
                                      <p:cBhvr>
                                        <p:cTn id="53" dur="26">
                                          <p:stCondLst>
                                            <p:cond delay="1312"/>
                                          </p:stCondLst>
                                        </p:cTn>
                                        <p:tgtEl>
                                          <p:spTgt spid="5">
                                            <p:txEl>
                                              <p:pRg st="0" end="0"/>
                                            </p:txEl>
                                          </p:spTgt>
                                        </p:tgtEl>
                                      </p:cBhvr>
                                      <p:to x="100000" y="80000"/>
                                    </p:animScale>
                                    <p:animScale>
                                      <p:cBhvr>
                                        <p:cTn id="54" dur="166" decel="50000">
                                          <p:stCondLst>
                                            <p:cond delay="1338"/>
                                          </p:stCondLst>
                                        </p:cTn>
                                        <p:tgtEl>
                                          <p:spTgt spid="5">
                                            <p:txEl>
                                              <p:pRg st="0" end="0"/>
                                            </p:txEl>
                                          </p:spTgt>
                                        </p:tgtEl>
                                      </p:cBhvr>
                                      <p:to x="100000" y="100000"/>
                                    </p:animScale>
                                    <p:animScale>
                                      <p:cBhvr>
                                        <p:cTn id="55" dur="26">
                                          <p:stCondLst>
                                            <p:cond delay="1642"/>
                                          </p:stCondLst>
                                        </p:cTn>
                                        <p:tgtEl>
                                          <p:spTgt spid="5">
                                            <p:txEl>
                                              <p:pRg st="0" end="0"/>
                                            </p:txEl>
                                          </p:spTgt>
                                        </p:tgtEl>
                                      </p:cBhvr>
                                      <p:to x="100000" y="90000"/>
                                    </p:animScale>
                                    <p:animScale>
                                      <p:cBhvr>
                                        <p:cTn id="56" dur="166" decel="50000">
                                          <p:stCondLst>
                                            <p:cond delay="1668"/>
                                          </p:stCondLst>
                                        </p:cTn>
                                        <p:tgtEl>
                                          <p:spTgt spid="5">
                                            <p:txEl>
                                              <p:pRg st="0" end="0"/>
                                            </p:txEl>
                                          </p:spTgt>
                                        </p:tgtEl>
                                      </p:cBhvr>
                                      <p:to x="100000" y="100000"/>
                                    </p:animScale>
                                    <p:animScale>
                                      <p:cBhvr>
                                        <p:cTn id="57" dur="26">
                                          <p:stCondLst>
                                            <p:cond delay="1808"/>
                                          </p:stCondLst>
                                        </p:cTn>
                                        <p:tgtEl>
                                          <p:spTgt spid="5">
                                            <p:txEl>
                                              <p:pRg st="0" end="0"/>
                                            </p:txEl>
                                          </p:spTgt>
                                        </p:tgtEl>
                                      </p:cBhvr>
                                      <p:to x="100000" y="95000"/>
                                    </p:animScale>
                                    <p:animScale>
                                      <p:cBhvr>
                                        <p:cTn id="58"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5"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8" y="836712"/>
            <a:ext cx="9036496"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fa-IR" sz="3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cs typeface="B Jadid" panose="00000700000000000000" pitchFamily="2" charset="-78"/>
              </a:rPr>
              <a:t>گاهی صفت قبل ازاسم واقع می شود </a:t>
            </a:r>
            <a:r>
              <a:rPr lang="fa-IR" sz="3600" b="1" dirty="0" smtClean="0">
                <a:ln w="9525">
                  <a:solidFill>
                    <a:schemeClr val="bg1"/>
                  </a:solidFill>
                  <a:prstDash val="solid"/>
                </a:ln>
                <a:effectLst>
                  <a:outerShdw blurRad="12700" dist="38100" dir="2700000" algn="tl" rotWithShape="0">
                    <a:schemeClr val="bg1">
                      <a:lumMod val="50000"/>
                    </a:schemeClr>
                  </a:outerShdw>
                </a:effectLst>
                <a:cs typeface="B Jadid" panose="00000700000000000000" pitchFamily="2" charset="-78"/>
              </a:rPr>
              <a:t>،</a:t>
            </a:r>
          </a:p>
          <a:p>
            <a:pPr algn="ctr"/>
            <a:r>
              <a:rPr lang="fa-IR" sz="36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cs typeface="B Jadid" panose="00000700000000000000" pitchFamily="2" charset="-78"/>
              </a:rPr>
              <a:t>در این صورت به آخر صفت کسره اضافه نمی شود</a:t>
            </a:r>
            <a:endParaRPr lang="en-US" sz="36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cs typeface="B Jadid" panose="00000700000000000000" pitchFamily="2" charset="-78"/>
            </a:endParaRPr>
          </a:p>
        </p:txBody>
      </p:sp>
      <p:sp>
        <p:nvSpPr>
          <p:cNvPr id="3" name="Rectangle 2"/>
          <p:cNvSpPr/>
          <p:nvPr/>
        </p:nvSpPr>
        <p:spPr>
          <a:xfrm>
            <a:off x="1403647" y="2780928"/>
            <a:ext cx="6298520" cy="923330"/>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مردِ نیک              </a:t>
            </a:r>
            <a:r>
              <a:rPr lang="fa-IR" sz="5400" b="0" cap="none" spc="0" dirty="0" smtClean="0">
                <a:ln w="0"/>
                <a:solidFill>
                  <a:schemeClr val="tx1"/>
                </a:solidFill>
                <a:effectLst>
                  <a:outerShdw blurRad="38100" dist="19050" dir="2700000" algn="tl" rotWithShape="0">
                    <a:schemeClr val="dk1">
                      <a:alpha val="40000"/>
                    </a:schemeClr>
                  </a:outerShdw>
                </a:effectLst>
                <a:cs typeface="B Jadid" panose="00000700000000000000" pitchFamily="2" charset="-78"/>
              </a:rPr>
              <a:t>نیک مرد</a:t>
            </a:r>
            <a:endParaRPr lang="en-US" sz="5400" b="0" cap="none" spc="0" dirty="0">
              <a:ln w="0"/>
              <a:solidFill>
                <a:schemeClr val="tx1"/>
              </a:solidFill>
              <a:effectLst>
                <a:outerShdw blurRad="38100" dist="19050" dir="2700000" algn="tl" rotWithShape="0">
                  <a:schemeClr val="dk1">
                    <a:alpha val="40000"/>
                  </a:schemeClr>
                </a:outerShdw>
              </a:effectLst>
              <a:cs typeface="B Jadid" panose="00000700000000000000" pitchFamily="2" charset="-78"/>
            </a:endParaRPr>
          </a:p>
        </p:txBody>
      </p:sp>
      <p:sp>
        <p:nvSpPr>
          <p:cNvPr id="4" name="Rectangle 3"/>
          <p:cNvSpPr/>
          <p:nvPr/>
        </p:nvSpPr>
        <p:spPr>
          <a:xfrm>
            <a:off x="719967" y="4653136"/>
            <a:ext cx="7665881" cy="646331"/>
          </a:xfrm>
          <a:prstGeom prst="rect">
            <a:avLst/>
          </a:prstGeom>
        </p:spPr>
        <p:style>
          <a:lnRef idx="1">
            <a:schemeClr val="accent4"/>
          </a:lnRef>
          <a:fillRef idx="3">
            <a:schemeClr val="accent4"/>
          </a:fillRef>
          <a:effectRef idx="2">
            <a:schemeClr val="accent4"/>
          </a:effectRef>
          <a:fontRef idx="minor">
            <a:schemeClr val="lt1"/>
          </a:fontRef>
        </p:style>
        <p:txBody>
          <a:bodyPr wrap="none" lIns="91440" tIns="45720" rIns="91440" bIns="45720">
            <a:spAutoFit/>
          </a:bodyPr>
          <a:lstStyle/>
          <a:p>
            <a:pPr algn="ctr"/>
            <a:r>
              <a:rPr lang="fa-IR" sz="3600" b="0" cap="none" spc="0" dirty="0" smtClean="0">
                <a:ln w="0"/>
                <a:solidFill>
                  <a:srgbClr val="FFFF00"/>
                </a:solidFill>
                <a:effectLst>
                  <a:outerShdw blurRad="38100" dist="19050" dir="2700000" algn="tl" rotWithShape="0">
                    <a:schemeClr val="dk1">
                      <a:alpha val="40000"/>
                    </a:schemeClr>
                  </a:outerShdw>
                </a:effectLst>
                <a:cs typeface="B Jadid" panose="00000700000000000000" pitchFamily="2" charset="-78"/>
              </a:rPr>
              <a:t>در این حالت به آن صفت مقلوب می گویند</a:t>
            </a:r>
            <a:endParaRPr lang="en-US" sz="3600" b="0" cap="none" spc="0" dirty="0">
              <a:ln w="0"/>
              <a:solidFill>
                <a:srgbClr val="FFFF00"/>
              </a:solidFill>
              <a:effectLst>
                <a:outerShdw blurRad="38100" dist="19050" dir="2700000" algn="tl" rotWithShape="0">
                  <a:schemeClr val="dk1">
                    <a:alpha val="40000"/>
                  </a:schemeClr>
                </a:outerShdw>
              </a:effectLst>
              <a:cs typeface="B Jadid" panose="00000700000000000000" pitchFamily="2" charset="-78"/>
            </a:endParaRPr>
          </a:p>
        </p:txBody>
      </p:sp>
      <p:sp>
        <p:nvSpPr>
          <p:cNvPr id="5" name="Footer Placeholder 4"/>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6" name="Slide Number Placeholder 5"/>
          <p:cNvSpPr>
            <a:spLocks noGrp="1"/>
          </p:cNvSpPr>
          <p:nvPr>
            <p:ph type="sldNum" sz="quarter" idx="12"/>
          </p:nvPr>
        </p:nvSpPr>
        <p:spPr/>
        <p:txBody>
          <a:bodyPr/>
          <a:lstStyle/>
          <a:p>
            <a:pPr>
              <a:defRPr/>
            </a:pPr>
            <a:fld id="{02E3910E-F434-429E-85BE-942B46B9F006}" type="slidenum">
              <a:rPr lang="zh-CN" altLang="en-US" smtClean="0"/>
              <a:pPr>
                <a:defRPr/>
              </a:pPr>
              <a:t>8</a:t>
            </a:fld>
            <a:endParaRPr lang="zh-CN" altLang="en-US"/>
          </a:p>
        </p:txBody>
      </p:sp>
    </p:spTree>
    <p:extLst>
      <p:ext uri="{BB962C8B-B14F-4D97-AF65-F5344CB8AC3E}">
        <p14:creationId xmlns:p14="http://schemas.microsoft.com/office/powerpoint/2010/main" val="198841019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5840" y="116632"/>
            <a:ext cx="7772400" cy="3987874"/>
          </a:xfrm>
          <a:solidFill>
            <a:schemeClr val="accent5">
              <a:lumMod val="60000"/>
              <a:lumOff val="40000"/>
            </a:schemeClr>
          </a:solidFill>
        </p:spPr>
        <p:txBody>
          <a:bodyPr/>
          <a:lstStyle/>
          <a:p>
            <a:pPr algn="r"/>
            <a:r>
              <a:rPr lang="fa-IR" sz="4000" dirty="0" smtClean="0">
                <a:solidFill>
                  <a:srgbClr val="FF0000"/>
                </a:solidFill>
                <a:cs typeface="B Titr" panose="00000700000000000000" pitchFamily="2" charset="-78"/>
              </a:rPr>
              <a:t>نکته:</a:t>
            </a:r>
            <a:br>
              <a:rPr lang="fa-IR" sz="4000" dirty="0" smtClean="0">
                <a:solidFill>
                  <a:srgbClr val="FF0000"/>
                </a:solidFill>
                <a:cs typeface="B Titr" panose="00000700000000000000" pitchFamily="2" charset="-78"/>
              </a:rPr>
            </a:br>
            <a:r>
              <a:rPr lang="fa-IR" sz="4000" dirty="0" smtClean="0">
                <a:solidFill>
                  <a:srgbClr val="FF0000"/>
                </a:solidFill>
                <a:cs typeface="B Titr" panose="00000700000000000000" pitchFamily="2" charset="-78"/>
              </a:rPr>
              <a:t>                صفت +ی                   اسم</a:t>
            </a:r>
            <a:br>
              <a:rPr lang="fa-IR" sz="4000" dirty="0" smtClean="0">
                <a:solidFill>
                  <a:srgbClr val="FF0000"/>
                </a:solidFill>
                <a:cs typeface="B Titr" panose="00000700000000000000" pitchFamily="2" charset="-78"/>
              </a:rPr>
            </a:br>
            <a:r>
              <a:rPr lang="fa-IR" sz="4000" dirty="0" smtClean="0">
                <a:solidFill>
                  <a:srgbClr val="FF0000"/>
                </a:solidFill>
                <a:cs typeface="B Titr" panose="00000700000000000000" pitchFamily="2" charset="-78"/>
              </a:rPr>
              <a:t>مثال :    زشت + ی                 زشتی</a:t>
            </a:r>
            <a:br>
              <a:rPr lang="fa-IR" sz="4000" dirty="0" smtClean="0">
                <a:solidFill>
                  <a:srgbClr val="FF0000"/>
                </a:solidFill>
                <a:cs typeface="B Titr" panose="00000700000000000000" pitchFamily="2" charset="-78"/>
              </a:rPr>
            </a:br>
            <a:r>
              <a:rPr lang="fa-IR" sz="4000" dirty="0">
                <a:solidFill>
                  <a:srgbClr val="FF0000"/>
                </a:solidFill>
                <a:cs typeface="B Titr" panose="00000700000000000000" pitchFamily="2" charset="-78"/>
              </a:rPr>
              <a:t/>
            </a:r>
            <a:br>
              <a:rPr lang="fa-IR" sz="4000" dirty="0">
                <a:solidFill>
                  <a:srgbClr val="FF0000"/>
                </a:solidFill>
                <a:cs typeface="B Titr" panose="00000700000000000000" pitchFamily="2" charset="-78"/>
              </a:rPr>
            </a:br>
            <a:r>
              <a:rPr lang="fa-IR" sz="4000" dirty="0" smtClean="0">
                <a:solidFill>
                  <a:srgbClr val="FF0000"/>
                </a:solidFill>
                <a:cs typeface="B Titr" panose="00000700000000000000" pitchFamily="2" charset="-78"/>
              </a:rPr>
              <a:t>                صفت+ ا                     اسم </a:t>
            </a:r>
            <a:br>
              <a:rPr lang="fa-IR" sz="4000" dirty="0" smtClean="0">
                <a:solidFill>
                  <a:srgbClr val="FF0000"/>
                </a:solidFill>
                <a:cs typeface="B Titr" panose="00000700000000000000" pitchFamily="2" charset="-78"/>
              </a:rPr>
            </a:br>
            <a:r>
              <a:rPr lang="fa-IR" sz="4000" dirty="0" smtClean="0">
                <a:solidFill>
                  <a:srgbClr val="FF0000"/>
                </a:solidFill>
                <a:cs typeface="B Titr" panose="00000700000000000000" pitchFamily="2" charset="-78"/>
              </a:rPr>
              <a:t>مثال         ژرف +ا                      ژرفا</a:t>
            </a:r>
            <a:endParaRPr lang="fa-IR" sz="4000" dirty="0">
              <a:solidFill>
                <a:srgbClr val="FF0000"/>
              </a:solidFill>
              <a:cs typeface="B Titr" panose="00000700000000000000" pitchFamily="2" charset="-78"/>
            </a:endParaRPr>
          </a:p>
        </p:txBody>
      </p:sp>
      <p:sp>
        <p:nvSpPr>
          <p:cNvPr id="5" name="Subtitle 4"/>
          <p:cNvSpPr>
            <a:spLocks noGrp="1"/>
          </p:cNvSpPr>
          <p:nvPr>
            <p:ph type="subTitle" idx="1"/>
          </p:nvPr>
        </p:nvSpPr>
        <p:spPr>
          <a:xfrm>
            <a:off x="645840" y="4387876"/>
            <a:ext cx="7690834" cy="2137467"/>
          </a:xfrm>
          <a:solidFill>
            <a:schemeClr val="accent1">
              <a:lumMod val="75000"/>
            </a:schemeClr>
          </a:solidFill>
        </p:spPr>
        <p:txBody>
          <a:bodyPr/>
          <a:lstStyle/>
          <a:p>
            <a:pPr algn="r"/>
            <a:r>
              <a:rPr lang="fa-IR" sz="3600" dirty="0" smtClean="0">
                <a:solidFill>
                  <a:srgbClr val="FFFF00"/>
                </a:solidFill>
                <a:cs typeface="B Titr" panose="00000700000000000000" pitchFamily="2" charset="-78"/>
              </a:rPr>
              <a:t>نکته :</a:t>
            </a:r>
          </a:p>
          <a:p>
            <a:pPr algn="r"/>
            <a:r>
              <a:rPr lang="fa-IR" sz="3600" dirty="0" smtClean="0">
                <a:solidFill>
                  <a:srgbClr val="FFFF00"/>
                </a:solidFill>
                <a:cs typeface="B Titr" panose="00000700000000000000" pitchFamily="2" charset="-78"/>
              </a:rPr>
              <a:t>             اسم + ی                صفت</a:t>
            </a:r>
          </a:p>
          <a:p>
            <a:pPr algn="r"/>
            <a:r>
              <a:rPr lang="fa-IR" sz="3600" dirty="0">
                <a:solidFill>
                  <a:srgbClr val="FFFF00"/>
                </a:solidFill>
                <a:cs typeface="B Titr" panose="00000700000000000000" pitchFamily="2" charset="-78"/>
              </a:rPr>
              <a:t> </a:t>
            </a:r>
            <a:r>
              <a:rPr lang="fa-IR" sz="3600" dirty="0" smtClean="0">
                <a:solidFill>
                  <a:srgbClr val="FFFF00"/>
                </a:solidFill>
                <a:cs typeface="B Titr" panose="00000700000000000000" pitchFamily="2" charset="-78"/>
              </a:rPr>
              <a:t>            بهار + ی                بهاری</a:t>
            </a:r>
            <a:endParaRPr lang="fa-IR" sz="3600" dirty="0">
              <a:solidFill>
                <a:srgbClr val="FFFF00"/>
              </a:solidFill>
              <a:cs typeface="B Titr" panose="00000700000000000000" pitchFamily="2" charset="-78"/>
            </a:endParaRPr>
          </a:p>
        </p:txBody>
      </p:sp>
      <p:sp>
        <p:nvSpPr>
          <p:cNvPr id="2" name="Footer Placeholder 1"/>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3" name="Slide Number Placeholder 2"/>
          <p:cNvSpPr>
            <a:spLocks noGrp="1"/>
          </p:cNvSpPr>
          <p:nvPr>
            <p:ph type="sldNum" sz="quarter" idx="12"/>
          </p:nvPr>
        </p:nvSpPr>
        <p:spPr/>
        <p:txBody>
          <a:bodyPr/>
          <a:lstStyle/>
          <a:p>
            <a:pPr>
              <a:defRPr/>
            </a:pPr>
            <a:fld id="{02E3910E-F434-429E-85BE-942B46B9F006}" type="slidenum">
              <a:rPr lang="zh-CN" altLang="en-US" smtClean="0"/>
              <a:pPr>
                <a:defRPr/>
              </a:pPr>
              <a:t>9</a:t>
            </a:fld>
            <a:endParaRPr lang="zh-CN" altLang="en-US"/>
          </a:p>
        </p:txBody>
      </p:sp>
      <p:sp>
        <p:nvSpPr>
          <p:cNvPr id="6" name="Left Arrow 5"/>
          <p:cNvSpPr/>
          <p:nvPr/>
        </p:nvSpPr>
        <p:spPr>
          <a:xfrm>
            <a:off x="3491880" y="1124744"/>
            <a:ext cx="1224136" cy="360040"/>
          </a:xfrm>
          <a:prstGeom prst="left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7" name="Left Arrow 6"/>
          <p:cNvSpPr/>
          <p:nvPr/>
        </p:nvSpPr>
        <p:spPr>
          <a:xfrm>
            <a:off x="3491880" y="1750529"/>
            <a:ext cx="1224136" cy="360040"/>
          </a:xfrm>
          <a:prstGeom prst="left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8" name="Left Arrow 7"/>
          <p:cNvSpPr/>
          <p:nvPr/>
        </p:nvSpPr>
        <p:spPr>
          <a:xfrm>
            <a:off x="3453243" y="2747497"/>
            <a:ext cx="1224136" cy="360040"/>
          </a:xfrm>
          <a:prstGeom prst="left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9" name="Left Arrow 8"/>
          <p:cNvSpPr/>
          <p:nvPr/>
        </p:nvSpPr>
        <p:spPr>
          <a:xfrm>
            <a:off x="3440364" y="3453258"/>
            <a:ext cx="1224136" cy="360040"/>
          </a:xfrm>
          <a:prstGeom prst="left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10" name="Left Arrow 9"/>
          <p:cNvSpPr/>
          <p:nvPr/>
        </p:nvSpPr>
        <p:spPr>
          <a:xfrm>
            <a:off x="4491257" y="5161782"/>
            <a:ext cx="944839" cy="420663"/>
          </a:xfrm>
          <a:prstGeom prst="leftArrow">
            <a:avLst/>
          </a:prstGeom>
        </p:spPr>
        <p:style>
          <a:lnRef idx="3">
            <a:schemeClr val="lt1"/>
          </a:lnRef>
          <a:fillRef idx="1">
            <a:schemeClr val="dk1"/>
          </a:fillRef>
          <a:effectRef idx="1">
            <a:schemeClr val="dk1"/>
          </a:effectRef>
          <a:fontRef idx="minor">
            <a:schemeClr val="lt1"/>
          </a:fontRef>
        </p:style>
        <p:txBody>
          <a:bodyPr rtlCol="1" anchor="ctr"/>
          <a:lstStyle/>
          <a:p>
            <a:pPr algn="ctr"/>
            <a:endParaRPr lang="fa-IR"/>
          </a:p>
        </p:txBody>
      </p:sp>
      <p:sp>
        <p:nvSpPr>
          <p:cNvPr id="11" name="Left Arrow 10"/>
          <p:cNvSpPr/>
          <p:nvPr/>
        </p:nvSpPr>
        <p:spPr>
          <a:xfrm>
            <a:off x="4491256" y="5826302"/>
            <a:ext cx="944839" cy="420663"/>
          </a:xfrm>
          <a:prstGeom prst="leftArrow">
            <a:avLst/>
          </a:prstGeom>
        </p:spPr>
        <p:style>
          <a:lnRef idx="3">
            <a:schemeClr val="lt1"/>
          </a:lnRef>
          <a:fillRef idx="1">
            <a:schemeClr val="dk1"/>
          </a:fillRef>
          <a:effectRef idx="1">
            <a:schemeClr val="dk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9773323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80">
                                          <p:stCondLst>
                                            <p:cond delay="0"/>
                                          </p:stCondLst>
                                        </p:cTn>
                                        <p:tgtEl>
                                          <p:spTgt spid="8"/>
                                        </p:tgtEl>
                                      </p:cBhvr>
                                    </p:animEffect>
                                    <p:anim calcmode="lin" valueType="num">
                                      <p:cBhvr>
                                        <p:cTn id="5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5" dur="26">
                                          <p:stCondLst>
                                            <p:cond delay="650"/>
                                          </p:stCondLst>
                                        </p:cTn>
                                        <p:tgtEl>
                                          <p:spTgt spid="8"/>
                                        </p:tgtEl>
                                      </p:cBhvr>
                                      <p:to x="100000" y="60000"/>
                                    </p:animScale>
                                    <p:animScale>
                                      <p:cBhvr>
                                        <p:cTn id="56" dur="166" decel="50000">
                                          <p:stCondLst>
                                            <p:cond delay="676"/>
                                          </p:stCondLst>
                                        </p:cTn>
                                        <p:tgtEl>
                                          <p:spTgt spid="8"/>
                                        </p:tgtEl>
                                      </p:cBhvr>
                                      <p:to x="100000" y="100000"/>
                                    </p:animScale>
                                    <p:animScale>
                                      <p:cBhvr>
                                        <p:cTn id="57" dur="26">
                                          <p:stCondLst>
                                            <p:cond delay="1312"/>
                                          </p:stCondLst>
                                        </p:cTn>
                                        <p:tgtEl>
                                          <p:spTgt spid="8"/>
                                        </p:tgtEl>
                                      </p:cBhvr>
                                      <p:to x="100000" y="80000"/>
                                    </p:animScale>
                                    <p:animScale>
                                      <p:cBhvr>
                                        <p:cTn id="58" dur="166" decel="50000">
                                          <p:stCondLst>
                                            <p:cond delay="1338"/>
                                          </p:stCondLst>
                                        </p:cTn>
                                        <p:tgtEl>
                                          <p:spTgt spid="8"/>
                                        </p:tgtEl>
                                      </p:cBhvr>
                                      <p:to x="100000" y="100000"/>
                                    </p:animScale>
                                    <p:animScale>
                                      <p:cBhvr>
                                        <p:cTn id="59" dur="26">
                                          <p:stCondLst>
                                            <p:cond delay="1642"/>
                                          </p:stCondLst>
                                        </p:cTn>
                                        <p:tgtEl>
                                          <p:spTgt spid="8"/>
                                        </p:tgtEl>
                                      </p:cBhvr>
                                      <p:to x="100000" y="90000"/>
                                    </p:animScale>
                                    <p:animScale>
                                      <p:cBhvr>
                                        <p:cTn id="60" dur="166" decel="50000">
                                          <p:stCondLst>
                                            <p:cond delay="1668"/>
                                          </p:stCondLst>
                                        </p:cTn>
                                        <p:tgtEl>
                                          <p:spTgt spid="8"/>
                                        </p:tgtEl>
                                      </p:cBhvr>
                                      <p:to x="100000" y="100000"/>
                                    </p:animScale>
                                    <p:animScale>
                                      <p:cBhvr>
                                        <p:cTn id="61" dur="26">
                                          <p:stCondLst>
                                            <p:cond delay="1808"/>
                                          </p:stCondLst>
                                        </p:cTn>
                                        <p:tgtEl>
                                          <p:spTgt spid="8"/>
                                        </p:tgtEl>
                                      </p:cBhvr>
                                      <p:to x="100000" y="95000"/>
                                    </p:animScale>
                                    <p:animScale>
                                      <p:cBhvr>
                                        <p:cTn id="62" dur="166" decel="50000">
                                          <p:stCondLst>
                                            <p:cond delay="1834"/>
                                          </p:stCondLst>
                                        </p:cTn>
                                        <p:tgtEl>
                                          <p:spTgt spid="8"/>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80">
                                          <p:stCondLst>
                                            <p:cond delay="0"/>
                                          </p:stCondLst>
                                        </p:cTn>
                                        <p:tgtEl>
                                          <p:spTgt spid="9"/>
                                        </p:tgtEl>
                                      </p:cBhvr>
                                    </p:animEffect>
                                    <p:anim calcmode="lin" valueType="num">
                                      <p:cBhvr>
                                        <p:cTn id="6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3" dur="26">
                                          <p:stCondLst>
                                            <p:cond delay="650"/>
                                          </p:stCondLst>
                                        </p:cTn>
                                        <p:tgtEl>
                                          <p:spTgt spid="9"/>
                                        </p:tgtEl>
                                      </p:cBhvr>
                                      <p:to x="100000" y="60000"/>
                                    </p:animScale>
                                    <p:animScale>
                                      <p:cBhvr>
                                        <p:cTn id="74" dur="166" decel="50000">
                                          <p:stCondLst>
                                            <p:cond delay="676"/>
                                          </p:stCondLst>
                                        </p:cTn>
                                        <p:tgtEl>
                                          <p:spTgt spid="9"/>
                                        </p:tgtEl>
                                      </p:cBhvr>
                                      <p:to x="100000" y="100000"/>
                                    </p:animScale>
                                    <p:animScale>
                                      <p:cBhvr>
                                        <p:cTn id="75" dur="26">
                                          <p:stCondLst>
                                            <p:cond delay="1312"/>
                                          </p:stCondLst>
                                        </p:cTn>
                                        <p:tgtEl>
                                          <p:spTgt spid="9"/>
                                        </p:tgtEl>
                                      </p:cBhvr>
                                      <p:to x="100000" y="80000"/>
                                    </p:animScale>
                                    <p:animScale>
                                      <p:cBhvr>
                                        <p:cTn id="76" dur="166" decel="50000">
                                          <p:stCondLst>
                                            <p:cond delay="1338"/>
                                          </p:stCondLst>
                                        </p:cTn>
                                        <p:tgtEl>
                                          <p:spTgt spid="9"/>
                                        </p:tgtEl>
                                      </p:cBhvr>
                                      <p:to x="100000" y="100000"/>
                                    </p:animScale>
                                    <p:animScale>
                                      <p:cBhvr>
                                        <p:cTn id="77" dur="26">
                                          <p:stCondLst>
                                            <p:cond delay="1642"/>
                                          </p:stCondLst>
                                        </p:cTn>
                                        <p:tgtEl>
                                          <p:spTgt spid="9"/>
                                        </p:tgtEl>
                                      </p:cBhvr>
                                      <p:to x="100000" y="90000"/>
                                    </p:animScale>
                                    <p:animScale>
                                      <p:cBhvr>
                                        <p:cTn id="78" dur="166" decel="50000">
                                          <p:stCondLst>
                                            <p:cond delay="1668"/>
                                          </p:stCondLst>
                                        </p:cTn>
                                        <p:tgtEl>
                                          <p:spTgt spid="9"/>
                                        </p:tgtEl>
                                      </p:cBhvr>
                                      <p:to x="100000" y="100000"/>
                                    </p:animScale>
                                    <p:animScale>
                                      <p:cBhvr>
                                        <p:cTn id="79" dur="26">
                                          <p:stCondLst>
                                            <p:cond delay="1808"/>
                                          </p:stCondLst>
                                        </p:cTn>
                                        <p:tgtEl>
                                          <p:spTgt spid="9"/>
                                        </p:tgtEl>
                                      </p:cBhvr>
                                      <p:to x="100000" y="95000"/>
                                    </p:animScale>
                                    <p:animScale>
                                      <p:cBhvr>
                                        <p:cTn id="80" dur="166" decel="50000">
                                          <p:stCondLst>
                                            <p:cond delay="1834"/>
                                          </p:stCondLst>
                                        </p:cTn>
                                        <p:tgtEl>
                                          <p:spTgt spid="9"/>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5">
                                            <p:bg/>
                                          </p:spTgt>
                                        </p:tgtEl>
                                        <p:attrNameLst>
                                          <p:attrName>style.visibility</p:attrName>
                                        </p:attrNameLst>
                                      </p:cBhvr>
                                      <p:to>
                                        <p:strVal val="visible"/>
                                      </p:to>
                                    </p:set>
                                    <p:animEffect transition="in" filter="wipe(down)">
                                      <p:cBhvr>
                                        <p:cTn id="85" dur="580">
                                          <p:stCondLst>
                                            <p:cond delay="0"/>
                                          </p:stCondLst>
                                        </p:cTn>
                                        <p:tgtEl>
                                          <p:spTgt spid="5">
                                            <p:bg/>
                                          </p:spTgt>
                                        </p:tgtEl>
                                      </p:cBhvr>
                                    </p:animEffect>
                                    <p:anim calcmode="lin" valueType="num">
                                      <p:cBhvr>
                                        <p:cTn id="86"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5">
                                            <p:bg/>
                                          </p:spTgt>
                                        </p:tgtEl>
                                      </p:cBhvr>
                                      <p:to x="100000" y="60000"/>
                                    </p:animScale>
                                    <p:animScale>
                                      <p:cBhvr>
                                        <p:cTn id="92" dur="166" decel="50000">
                                          <p:stCondLst>
                                            <p:cond delay="676"/>
                                          </p:stCondLst>
                                        </p:cTn>
                                        <p:tgtEl>
                                          <p:spTgt spid="5">
                                            <p:bg/>
                                          </p:spTgt>
                                        </p:tgtEl>
                                      </p:cBhvr>
                                      <p:to x="100000" y="100000"/>
                                    </p:animScale>
                                    <p:animScale>
                                      <p:cBhvr>
                                        <p:cTn id="93" dur="26">
                                          <p:stCondLst>
                                            <p:cond delay="1312"/>
                                          </p:stCondLst>
                                        </p:cTn>
                                        <p:tgtEl>
                                          <p:spTgt spid="5">
                                            <p:bg/>
                                          </p:spTgt>
                                        </p:tgtEl>
                                      </p:cBhvr>
                                      <p:to x="100000" y="80000"/>
                                    </p:animScale>
                                    <p:animScale>
                                      <p:cBhvr>
                                        <p:cTn id="94" dur="166" decel="50000">
                                          <p:stCondLst>
                                            <p:cond delay="1338"/>
                                          </p:stCondLst>
                                        </p:cTn>
                                        <p:tgtEl>
                                          <p:spTgt spid="5">
                                            <p:bg/>
                                          </p:spTgt>
                                        </p:tgtEl>
                                      </p:cBhvr>
                                      <p:to x="100000" y="100000"/>
                                    </p:animScale>
                                    <p:animScale>
                                      <p:cBhvr>
                                        <p:cTn id="95" dur="26">
                                          <p:stCondLst>
                                            <p:cond delay="1642"/>
                                          </p:stCondLst>
                                        </p:cTn>
                                        <p:tgtEl>
                                          <p:spTgt spid="5">
                                            <p:bg/>
                                          </p:spTgt>
                                        </p:tgtEl>
                                      </p:cBhvr>
                                      <p:to x="100000" y="90000"/>
                                    </p:animScale>
                                    <p:animScale>
                                      <p:cBhvr>
                                        <p:cTn id="96" dur="166" decel="50000">
                                          <p:stCondLst>
                                            <p:cond delay="1668"/>
                                          </p:stCondLst>
                                        </p:cTn>
                                        <p:tgtEl>
                                          <p:spTgt spid="5">
                                            <p:bg/>
                                          </p:spTgt>
                                        </p:tgtEl>
                                      </p:cBhvr>
                                      <p:to x="100000" y="100000"/>
                                    </p:animScale>
                                    <p:animScale>
                                      <p:cBhvr>
                                        <p:cTn id="97" dur="26">
                                          <p:stCondLst>
                                            <p:cond delay="1808"/>
                                          </p:stCondLst>
                                        </p:cTn>
                                        <p:tgtEl>
                                          <p:spTgt spid="5">
                                            <p:bg/>
                                          </p:spTgt>
                                        </p:tgtEl>
                                      </p:cBhvr>
                                      <p:to x="100000" y="95000"/>
                                    </p:animScale>
                                    <p:animScale>
                                      <p:cBhvr>
                                        <p:cTn id="98" dur="166" decel="50000">
                                          <p:stCondLst>
                                            <p:cond delay="1834"/>
                                          </p:stCondLst>
                                        </p:cTn>
                                        <p:tgtEl>
                                          <p:spTgt spid="5">
                                            <p:bg/>
                                          </p:spTgt>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5">
                                            <p:txEl>
                                              <p:pRg st="0" end="0"/>
                                            </p:txEl>
                                          </p:spTgt>
                                        </p:tgtEl>
                                        <p:attrNameLst>
                                          <p:attrName>style.visibility</p:attrName>
                                        </p:attrNameLst>
                                      </p:cBhvr>
                                      <p:to>
                                        <p:strVal val="visible"/>
                                      </p:to>
                                    </p:set>
                                    <p:animEffect transition="in" filter="wipe(down)">
                                      <p:cBhvr>
                                        <p:cTn id="103" dur="580">
                                          <p:stCondLst>
                                            <p:cond delay="0"/>
                                          </p:stCondLst>
                                        </p:cTn>
                                        <p:tgtEl>
                                          <p:spTgt spid="5">
                                            <p:txEl>
                                              <p:pRg st="0" end="0"/>
                                            </p:txEl>
                                          </p:spTgt>
                                        </p:tgtEl>
                                      </p:cBhvr>
                                    </p:animEffect>
                                    <p:anim calcmode="lin" valueType="num">
                                      <p:cBhvr>
                                        <p:cTn id="104"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5">
                                            <p:txEl>
                                              <p:pRg st="0" end="0"/>
                                            </p:txEl>
                                          </p:spTgt>
                                        </p:tgtEl>
                                      </p:cBhvr>
                                      <p:to x="100000" y="60000"/>
                                    </p:animScale>
                                    <p:animScale>
                                      <p:cBhvr>
                                        <p:cTn id="110" dur="166" decel="50000">
                                          <p:stCondLst>
                                            <p:cond delay="676"/>
                                          </p:stCondLst>
                                        </p:cTn>
                                        <p:tgtEl>
                                          <p:spTgt spid="5">
                                            <p:txEl>
                                              <p:pRg st="0" end="0"/>
                                            </p:txEl>
                                          </p:spTgt>
                                        </p:tgtEl>
                                      </p:cBhvr>
                                      <p:to x="100000" y="100000"/>
                                    </p:animScale>
                                    <p:animScale>
                                      <p:cBhvr>
                                        <p:cTn id="111" dur="26">
                                          <p:stCondLst>
                                            <p:cond delay="1312"/>
                                          </p:stCondLst>
                                        </p:cTn>
                                        <p:tgtEl>
                                          <p:spTgt spid="5">
                                            <p:txEl>
                                              <p:pRg st="0" end="0"/>
                                            </p:txEl>
                                          </p:spTgt>
                                        </p:tgtEl>
                                      </p:cBhvr>
                                      <p:to x="100000" y="80000"/>
                                    </p:animScale>
                                    <p:animScale>
                                      <p:cBhvr>
                                        <p:cTn id="112" dur="166" decel="50000">
                                          <p:stCondLst>
                                            <p:cond delay="1338"/>
                                          </p:stCondLst>
                                        </p:cTn>
                                        <p:tgtEl>
                                          <p:spTgt spid="5">
                                            <p:txEl>
                                              <p:pRg st="0" end="0"/>
                                            </p:txEl>
                                          </p:spTgt>
                                        </p:tgtEl>
                                      </p:cBhvr>
                                      <p:to x="100000" y="100000"/>
                                    </p:animScale>
                                    <p:animScale>
                                      <p:cBhvr>
                                        <p:cTn id="113" dur="26">
                                          <p:stCondLst>
                                            <p:cond delay="1642"/>
                                          </p:stCondLst>
                                        </p:cTn>
                                        <p:tgtEl>
                                          <p:spTgt spid="5">
                                            <p:txEl>
                                              <p:pRg st="0" end="0"/>
                                            </p:txEl>
                                          </p:spTgt>
                                        </p:tgtEl>
                                      </p:cBhvr>
                                      <p:to x="100000" y="90000"/>
                                    </p:animScale>
                                    <p:animScale>
                                      <p:cBhvr>
                                        <p:cTn id="114" dur="166" decel="50000">
                                          <p:stCondLst>
                                            <p:cond delay="1668"/>
                                          </p:stCondLst>
                                        </p:cTn>
                                        <p:tgtEl>
                                          <p:spTgt spid="5">
                                            <p:txEl>
                                              <p:pRg st="0" end="0"/>
                                            </p:txEl>
                                          </p:spTgt>
                                        </p:tgtEl>
                                      </p:cBhvr>
                                      <p:to x="100000" y="100000"/>
                                    </p:animScale>
                                    <p:animScale>
                                      <p:cBhvr>
                                        <p:cTn id="115" dur="26">
                                          <p:stCondLst>
                                            <p:cond delay="1808"/>
                                          </p:stCondLst>
                                        </p:cTn>
                                        <p:tgtEl>
                                          <p:spTgt spid="5">
                                            <p:txEl>
                                              <p:pRg st="0" end="0"/>
                                            </p:txEl>
                                          </p:spTgt>
                                        </p:tgtEl>
                                      </p:cBhvr>
                                      <p:to x="100000" y="95000"/>
                                    </p:animScale>
                                    <p:animScale>
                                      <p:cBhvr>
                                        <p:cTn id="116" dur="166" decel="50000">
                                          <p:stCondLst>
                                            <p:cond delay="1834"/>
                                          </p:stCondLst>
                                        </p:cTn>
                                        <p:tgtEl>
                                          <p:spTgt spid="5">
                                            <p:txEl>
                                              <p:pRg st="0" end="0"/>
                                            </p:txEl>
                                          </p:spTgt>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26" presetClass="entr" presetSubtype="0" fill="hold" grpId="0" nodeType="clickEffect">
                                  <p:stCondLst>
                                    <p:cond delay="0"/>
                                  </p:stCondLst>
                                  <p:childTnLst>
                                    <p:set>
                                      <p:cBhvr>
                                        <p:cTn id="120" dur="1" fill="hold">
                                          <p:stCondLst>
                                            <p:cond delay="0"/>
                                          </p:stCondLst>
                                        </p:cTn>
                                        <p:tgtEl>
                                          <p:spTgt spid="5">
                                            <p:txEl>
                                              <p:pRg st="1" end="1"/>
                                            </p:txEl>
                                          </p:spTgt>
                                        </p:tgtEl>
                                        <p:attrNameLst>
                                          <p:attrName>style.visibility</p:attrName>
                                        </p:attrNameLst>
                                      </p:cBhvr>
                                      <p:to>
                                        <p:strVal val="visible"/>
                                      </p:to>
                                    </p:set>
                                    <p:animEffect transition="in" filter="wipe(down)">
                                      <p:cBhvr>
                                        <p:cTn id="121" dur="580">
                                          <p:stCondLst>
                                            <p:cond delay="0"/>
                                          </p:stCondLst>
                                        </p:cTn>
                                        <p:tgtEl>
                                          <p:spTgt spid="5">
                                            <p:txEl>
                                              <p:pRg st="1" end="1"/>
                                            </p:txEl>
                                          </p:spTgt>
                                        </p:tgtEl>
                                      </p:cBhvr>
                                    </p:animEffect>
                                    <p:anim calcmode="lin" valueType="num">
                                      <p:cBhvr>
                                        <p:cTn id="122"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5">
                                            <p:txEl>
                                              <p:pRg st="1" end="1"/>
                                            </p:txEl>
                                          </p:spTgt>
                                        </p:tgtEl>
                                      </p:cBhvr>
                                      <p:to x="100000" y="60000"/>
                                    </p:animScale>
                                    <p:animScale>
                                      <p:cBhvr>
                                        <p:cTn id="128" dur="166" decel="50000">
                                          <p:stCondLst>
                                            <p:cond delay="676"/>
                                          </p:stCondLst>
                                        </p:cTn>
                                        <p:tgtEl>
                                          <p:spTgt spid="5">
                                            <p:txEl>
                                              <p:pRg st="1" end="1"/>
                                            </p:txEl>
                                          </p:spTgt>
                                        </p:tgtEl>
                                      </p:cBhvr>
                                      <p:to x="100000" y="100000"/>
                                    </p:animScale>
                                    <p:animScale>
                                      <p:cBhvr>
                                        <p:cTn id="129" dur="26">
                                          <p:stCondLst>
                                            <p:cond delay="1312"/>
                                          </p:stCondLst>
                                        </p:cTn>
                                        <p:tgtEl>
                                          <p:spTgt spid="5">
                                            <p:txEl>
                                              <p:pRg st="1" end="1"/>
                                            </p:txEl>
                                          </p:spTgt>
                                        </p:tgtEl>
                                      </p:cBhvr>
                                      <p:to x="100000" y="80000"/>
                                    </p:animScale>
                                    <p:animScale>
                                      <p:cBhvr>
                                        <p:cTn id="130" dur="166" decel="50000">
                                          <p:stCondLst>
                                            <p:cond delay="1338"/>
                                          </p:stCondLst>
                                        </p:cTn>
                                        <p:tgtEl>
                                          <p:spTgt spid="5">
                                            <p:txEl>
                                              <p:pRg st="1" end="1"/>
                                            </p:txEl>
                                          </p:spTgt>
                                        </p:tgtEl>
                                      </p:cBhvr>
                                      <p:to x="100000" y="100000"/>
                                    </p:animScale>
                                    <p:animScale>
                                      <p:cBhvr>
                                        <p:cTn id="131" dur="26">
                                          <p:stCondLst>
                                            <p:cond delay="1642"/>
                                          </p:stCondLst>
                                        </p:cTn>
                                        <p:tgtEl>
                                          <p:spTgt spid="5">
                                            <p:txEl>
                                              <p:pRg st="1" end="1"/>
                                            </p:txEl>
                                          </p:spTgt>
                                        </p:tgtEl>
                                      </p:cBhvr>
                                      <p:to x="100000" y="90000"/>
                                    </p:animScale>
                                    <p:animScale>
                                      <p:cBhvr>
                                        <p:cTn id="132" dur="166" decel="50000">
                                          <p:stCondLst>
                                            <p:cond delay="1668"/>
                                          </p:stCondLst>
                                        </p:cTn>
                                        <p:tgtEl>
                                          <p:spTgt spid="5">
                                            <p:txEl>
                                              <p:pRg st="1" end="1"/>
                                            </p:txEl>
                                          </p:spTgt>
                                        </p:tgtEl>
                                      </p:cBhvr>
                                      <p:to x="100000" y="100000"/>
                                    </p:animScale>
                                    <p:animScale>
                                      <p:cBhvr>
                                        <p:cTn id="133" dur="26">
                                          <p:stCondLst>
                                            <p:cond delay="1808"/>
                                          </p:stCondLst>
                                        </p:cTn>
                                        <p:tgtEl>
                                          <p:spTgt spid="5">
                                            <p:txEl>
                                              <p:pRg st="1" end="1"/>
                                            </p:txEl>
                                          </p:spTgt>
                                        </p:tgtEl>
                                      </p:cBhvr>
                                      <p:to x="100000" y="95000"/>
                                    </p:animScale>
                                    <p:animScale>
                                      <p:cBhvr>
                                        <p:cTn id="134" dur="166" decel="50000">
                                          <p:stCondLst>
                                            <p:cond delay="1834"/>
                                          </p:stCondLst>
                                        </p:cTn>
                                        <p:tgtEl>
                                          <p:spTgt spid="5">
                                            <p:txEl>
                                              <p:pRg st="1" end="1"/>
                                            </p:txEl>
                                          </p:spTgt>
                                        </p:tgtEl>
                                      </p:cBhvr>
                                      <p:to x="100000" y="100000"/>
                                    </p:animScale>
                                  </p:childTnLst>
                                </p:cTn>
                              </p:par>
                            </p:childTnLst>
                          </p:cTn>
                        </p:par>
                      </p:childTnLst>
                    </p:cTn>
                  </p:par>
                  <p:par>
                    <p:cTn id="135" fill="hold">
                      <p:stCondLst>
                        <p:cond delay="indefinite"/>
                      </p:stCondLst>
                      <p:childTnLst>
                        <p:par>
                          <p:cTn id="136" fill="hold">
                            <p:stCondLst>
                              <p:cond delay="0"/>
                            </p:stCondLst>
                            <p:childTnLst>
                              <p:par>
                                <p:cTn id="137" presetID="26" presetClass="entr" presetSubtype="0" fill="hold" grpId="0" nodeType="clickEffect">
                                  <p:stCondLst>
                                    <p:cond delay="0"/>
                                  </p:stCondLst>
                                  <p:childTnLst>
                                    <p:set>
                                      <p:cBhvr>
                                        <p:cTn id="138" dur="1" fill="hold">
                                          <p:stCondLst>
                                            <p:cond delay="0"/>
                                          </p:stCondLst>
                                        </p:cTn>
                                        <p:tgtEl>
                                          <p:spTgt spid="5">
                                            <p:txEl>
                                              <p:pRg st="2" end="2"/>
                                            </p:txEl>
                                          </p:spTgt>
                                        </p:tgtEl>
                                        <p:attrNameLst>
                                          <p:attrName>style.visibility</p:attrName>
                                        </p:attrNameLst>
                                      </p:cBhvr>
                                      <p:to>
                                        <p:strVal val="visible"/>
                                      </p:to>
                                    </p:set>
                                    <p:animEffect transition="in" filter="wipe(down)">
                                      <p:cBhvr>
                                        <p:cTn id="139" dur="580">
                                          <p:stCondLst>
                                            <p:cond delay="0"/>
                                          </p:stCondLst>
                                        </p:cTn>
                                        <p:tgtEl>
                                          <p:spTgt spid="5">
                                            <p:txEl>
                                              <p:pRg st="2" end="2"/>
                                            </p:txEl>
                                          </p:spTgt>
                                        </p:tgtEl>
                                      </p:cBhvr>
                                    </p:animEffect>
                                    <p:anim calcmode="lin" valueType="num">
                                      <p:cBhvr>
                                        <p:cTn id="140"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145" dur="26">
                                          <p:stCondLst>
                                            <p:cond delay="650"/>
                                          </p:stCondLst>
                                        </p:cTn>
                                        <p:tgtEl>
                                          <p:spTgt spid="5">
                                            <p:txEl>
                                              <p:pRg st="2" end="2"/>
                                            </p:txEl>
                                          </p:spTgt>
                                        </p:tgtEl>
                                      </p:cBhvr>
                                      <p:to x="100000" y="60000"/>
                                    </p:animScale>
                                    <p:animScale>
                                      <p:cBhvr>
                                        <p:cTn id="146" dur="166" decel="50000">
                                          <p:stCondLst>
                                            <p:cond delay="676"/>
                                          </p:stCondLst>
                                        </p:cTn>
                                        <p:tgtEl>
                                          <p:spTgt spid="5">
                                            <p:txEl>
                                              <p:pRg st="2" end="2"/>
                                            </p:txEl>
                                          </p:spTgt>
                                        </p:tgtEl>
                                      </p:cBhvr>
                                      <p:to x="100000" y="100000"/>
                                    </p:animScale>
                                    <p:animScale>
                                      <p:cBhvr>
                                        <p:cTn id="147" dur="26">
                                          <p:stCondLst>
                                            <p:cond delay="1312"/>
                                          </p:stCondLst>
                                        </p:cTn>
                                        <p:tgtEl>
                                          <p:spTgt spid="5">
                                            <p:txEl>
                                              <p:pRg st="2" end="2"/>
                                            </p:txEl>
                                          </p:spTgt>
                                        </p:tgtEl>
                                      </p:cBhvr>
                                      <p:to x="100000" y="80000"/>
                                    </p:animScale>
                                    <p:animScale>
                                      <p:cBhvr>
                                        <p:cTn id="148" dur="166" decel="50000">
                                          <p:stCondLst>
                                            <p:cond delay="1338"/>
                                          </p:stCondLst>
                                        </p:cTn>
                                        <p:tgtEl>
                                          <p:spTgt spid="5">
                                            <p:txEl>
                                              <p:pRg st="2" end="2"/>
                                            </p:txEl>
                                          </p:spTgt>
                                        </p:tgtEl>
                                      </p:cBhvr>
                                      <p:to x="100000" y="100000"/>
                                    </p:animScale>
                                    <p:animScale>
                                      <p:cBhvr>
                                        <p:cTn id="149" dur="26">
                                          <p:stCondLst>
                                            <p:cond delay="1642"/>
                                          </p:stCondLst>
                                        </p:cTn>
                                        <p:tgtEl>
                                          <p:spTgt spid="5">
                                            <p:txEl>
                                              <p:pRg st="2" end="2"/>
                                            </p:txEl>
                                          </p:spTgt>
                                        </p:tgtEl>
                                      </p:cBhvr>
                                      <p:to x="100000" y="90000"/>
                                    </p:animScale>
                                    <p:animScale>
                                      <p:cBhvr>
                                        <p:cTn id="150" dur="166" decel="50000">
                                          <p:stCondLst>
                                            <p:cond delay="1668"/>
                                          </p:stCondLst>
                                        </p:cTn>
                                        <p:tgtEl>
                                          <p:spTgt spid="5">
                                            <p:txEl>
                                              <p:pRg st="2" end="2"/>
                                            </p:txEl>
                                          </p:spTgt>
                                        </p:tgtEl>
                                      </p:cBhvr>
                                      <p:to x="100000" y="100000"/>
                                    </p:animScale>
                                    <p:animScale>
                                      <p:cBhvr>
                                        <p:cTn id="151" dur="26">
                                          <p:stCondLst>
                                            <p:cond delay="1808"/>
                                          </p:stCondLst>
                                        </p:cTn>
                                        <p:tgtEl>
                                          <p:spTgt spid="5">
                                            <p:txEl>
                                              <p:pRg st="2" end="2"/>
                                            </p:txEl>
                                          </p:spTgt>
                                        </p:tgtEl>
                                      </p:cBhvr>
                                      <p:to x="100000" y="95000"/>
                                    </p:animScale>
                                    <p:animScale>
                                      <p:cBhvr>
                                        <p:cTn id="152" dur="166" decel="50000">
                                          <p:stCondLst>
                                            <p:cond delay="1834"/>
                                          </p:stCondLst>
                                        </p:cTn>
                                        <p:tgtEl>
                                          <p:spTgt spid="5">
                                            <p:txEl>
                                              <p:pRg st="2" end="2"/>
                                            </p:txEl>
                                          </p:spTgt>
                                        </p:tgtEl>
                                      </p:cBhvr>
                                      <p:to x="100000" y="100000"/>
                                    </p:animScale>
                                  </p:childTnLst>
                                </p:cTn>
                              </p:par>
                            </p:childTnLst>
                          </p:cTn>
                        </p:par>
                      </p:childTnLst>
                    </p:cTn>
                  </p:par>
                  <p:par>
                    <p:cTn id="153" fill="hold">
                      <p:stCondLst>
                        <p:cond delay="indefinite"/>
                      </p:stCondLst>
                      <p:childTnLst>
                        <p:par>
                          <p:cTn id="154" fill="hold">
                            <p:stCondLst>
                              <p:cond delay="0"/>
                            </p:stCondLst>
                            <p:childTnLst>
                              <p:par>
                                <p:cTn id="155" presetID="26" presetClass="entr" presetSubtype="0" fill="hold" grpId="0" nodeType="clickEffect">
                                  <p:stCondLst>
                                    <p:cond delay="0"/>
                                  </p:stCondLst>
                                  <p:childTnLst>
                                    <p:set>
                                      <p:cBhvr>
                                        <p:cTn id="156" dur="1" fill="hold">
                                          <p:stCondLst>
                                            <p:cond delay="0"/>
                                          </p:stCondLst>
                                        </p:cTn>
                                        <p:tgtEl>
                                          <p:spTgt spid="10"/>
                                        </p:tgtEl>
                                        <p:attrNameLst>
                                          <p:attrName>style.visibility</p:attrName>
                                        </p:attrNameLst>
                                      </p:cBhvr>
                                      <p:to>
                                        <p:strVal val="visible"/>
                                      </p:to>
                                    </p:set>
                                    <p:animEffect transition="in" filter="wipe(down)">
                                      <p:cBhvr>
                                        <p:cTn id="157" dur="580">
                                          <p:stCondLst>
                                            <p:cond delay="0"/>
                                          </p:stCondLst>
                                        </p:cTn>
                                        <p:tgtEl>
                                          <p:spTgt spid="10"/>
                                        </p:tgtEl>
                                      </p:cBhvr>
                                    </p:animEffect>
                                    <p:anim calcmode="lin" valueType="num">
                                      <p:cBhvr>
                                        <p:cTn id="15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63" dur="26">
                                          <p:stCondLst>
                                            <p:cond delay="650"/>
                                          </p:stCondLst>
                                        </p:cTn>
                                        <p:tgtEl>
                                          <p:spTgt spid="10"/>
                                        </p:tgtEl>
                                      </p:cBhvr>
                                      <p:to x="100000" y="60000"/>
                                    </p:animScale>
                                    <p:animScale>
                                      <p:cBhvr>
                                        <p:cTn id="164" dur="166" decel="50000">
                                          <p:stCondLst>
                                            <p:cond delay="676"/>
                                          </p:stCondLst>
                                        </p:cTn>
                                        <p:tgtEl>
                                          <p:spTgt spid="10"/>
                                        </p:tgtEl>
                                      </p:cBhvr>
                                      <p:to x="100000" y="100000"/>
                                    </p:animScale>
                                    <p:animScale>
                                      <p:cBhvr>
                                        <p:cTn id="165" dur="26">
                                          <p:stCondLst>
                                            <p:cond delay="1312"/>
                                          </p:stCondLst>
                                        </p:cTn>
                                        <p:tgtEl>
                                          <p:spTgt spid="10"/>
                                        </p:tgtEl>
                                      </p:cBhvr>
                                      <p:to x="100000" y="80000"/>
                                    </p:animScale>
                                    <p:animScale>
                                      <p:cBhvr>
                                        <p:cTn id="166" dur="166" decel="50000">
                                          <p:stCondLst>
                                            <p:cond delay="1338"/>
                                          </p:stCondLst>
                                        </p:cTn>
                                        <p:tgtEl>
                                          <p:spTgt spid="10"/>
                                        </p:tgtEl>
                                      </p:cBhvr>
                                      <p:to x="100000" y="100000"/>
                                    </p:animScale>
                                    <p:animScale>
                                      <p:cBhvr>
                                        <p:cTn id="167" dur="26">
                                          <p:stCondLst>
                                            <p:cond delay="1642"/>
                                          </p:stCondLst>
                                        </p:cTn>
                                        <p:tgtEl>
                                          <p:spTgt spid="10"/>
                                        </p:tgtEl>
                                      </p:cBhvr>
                                      <p:to x="100000" y="90000"/>
                                    </p:animScale>
                                    <p:animScale>
                                      <p:cBhvr>
                                        <p:cTn id="168" dur="166" decel="50000">
                                          <p:stCondLst>
                                            <p:cond delay="1668"/>
                                          </p:stCondLst>
                                        </p:cTn>
                                        <p:tgtEl>
                                          <p:spTgt spid="10"/>
                                        </p:tgtEl>
                                      </p:cBhvr>
                                      <p:to x="100000" y="100000"/>
                                    </p:animScale>
                                    <p:animScale>
                                      <p:cBhvr>
                                        <p:cTn id="169" dur="26">
                                          <p:stCondLst>
                                            <p:cond delay="1808"/>
                                          </p:stCondLst>
                                        </p:cTn>
                                        <p:tgtEl>
                                          <p:spTgt spid="10"/>
                                        </p:tgtEl>
                                      </p:cBhvr>
                                      <p:to x="100000" y="95000"/>
                                    </p:animScale>
                                    <p:animScale>
                                      <p:cBhvr>
                                        <p:cTn id="170" dur="166" decel="50000">
                                          <p:stCondLst>
                                            <p:cond delay="1834"/>
                                          </p:stCondLst>
                                        </p:cTn>
                                        <p:tgtEl>
                                          <p:spTgt spid="10"/>
                                        </p:tgtEl>
                                      </p:cBhvr>
                                      <p:to x="100000" y="100000"/>
                                    </p:animScale>
                                  </p:childTnLst>
                                </p:cTn>
                              </p:par>
                            </p:childTnLst>
                          </p:cTn>
                        </p:par>
                      </p:childTnLst>
                    </p:cTn>
                  </p:par>
                  <p:par>
                    <p:cTn id="171" fill="hold">
                      <p:stCondLst>
                        <p:cond delay="indefinite"/>
                      </p:stCondLst>
                      <p:childTnLst>
                        <p:par>
                          <p:cTn id="172" fill="hold">
                            <p:stCondLst>
                              <p:cond delay="0"/>
                            </p:stCondLst>
                            <p:childTnLst>
                              <p:par>
                                <p:cTn id="173" presetID="26" presetClass="entr" presetSubtype="0" fill="hold" grpId="0" nodeType="clickEffect">
                                  <p:stCondLst>
                                    <p:cond delay="0"/>
                                  </p:stCondLst>
                                  <p:childTnLst>
                                    <p:set>
                                      <p:cBhvr>
                                        <p:cTn id="174" dur="1" fill="hold">
                                          <p:stCondLst>
                                            <p:cond delay="0"/>
                                          </p:stCondLst>
                                        </p:cTn>
                                        <p:tgtEl>
                                          <p:spTgt spid="11"/>
                                        </p:tgtEl>
                                        <p:attrNameLst>
                                          <p:attrName>style.visibility</p:attrName>
                                        </p:attrNameLst>
                                      </p:cBhvr>
                                      <p:to>
                                        <p:strVal val="visible"/>
                                      </p:to>
                                    </p:set>
                                    <p:animEffect transition="in" filter="wipe(down)">
                                      <p:cBhvr>
                                        <p:cTn id="175" dur="580">
                                          <p:stCondLst>
                                            <p:cond delay="0"/>
                                          </p:stCondLst>
                                        </p:cTn>
                                        <p:tgtEl>
                                          <p:spTgt spid="11"/>
                                        </p:tgtEl>
                                      </p:cBhvr>
                                    </p:animEffect>
                                    <p:anim calcmode="lin" valueType="num">
                                      <p:cBhvr>
                                        <p:cTn id="17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1" dur="26">
                                          <p:stCondLst>
                                            <p:cond delay="650"/>
                                          </p:stCondLst>
                                        </p:cTn>
                                        <p:tgtEl>
                                          <p:spTgt spid="11"/>
                                        </p:tgtEl>
                                      </p:cBhvr>
                                      <p:to x="100000" y="60000"/>
                                    </p:animScale>
                                    <p:animScale>
                                      <p:cBhvr>
                                        <p:cTn id="182" dur="166" decel="50000">
                                          <p:stCondLst>
                                            <p:cond delay="676"/>
                                          </p:stCondLst>
                                        </p:cTn>
                                        <p:tgtEl>
                                          <p:spTgt spid="11"/>
                                        </p:tgtEl>
                                      </p:cBhvr>
                                      <p:to x="100000" y="100000"/>
                                    </p:animScale>
                                    <p:animScale>
                                      <p:cBhvr>
                                        <p:cTn id="183" dur="26">
                                          <p:stCondLst>
                                            <p:cond delay="1312"/>
                                          </p:stCondLst>
                                        </p:cTn>
                                        <p:tgtEl>
                                          <p:spTgt spid="11"/>
                                        </p:tgtEl>
                                      </p:cBhvr>
                                      <p:to x="100000" y="80000"/>
                                    </p:animScale>
                                    <p:animScale>
                                      <p:cBhvr>
                                        <p:cTn id="184" dur="166" decel="50000">
                                          <p:stCondLst>
                                            <p:cond delay="1338"/>
                                          </p:stCondLst>
                                        </p:cTn>
                                        <p:tgtEl>
                                          <p:spTgt spid="11"/>
                                        </p:tgtEl>
                                      </p:cBhvr>
                                      <p:to x="100000" y="100000"/>
                                    </p:animScale>
                                    <p:animScale>
                                      <p:cBhvr>
                                        <p:cTn id="185" dur="26">
                                          <p:stCondLst>
                                            <p:cond delay="1642"/>
                                          </p:stCondLst>
                                        </p:cTn>
                                        <p:tgtEl>
                                          <p:spTgt spid="11"/>
                                        </p:tgtEl>
                                      </p:cBhvr>
                                      <p:to x="100000" y="90000"/>
                                    </p:animScale>
                                    <p:animScale>
                                      <p:cBhvr>
                                        <p:cTn id="186" dur="166" decel="50000">
                                          <p:stCondLst>
                                            <p:cond delay="1668"/>
                                          </p:stCondLst>
                                        </p:cTn>
                                        <p:tgtEl>
                                          <p:spTgt spid="11"/>
                                        </p:tgtEl>
                                      </p:cBhvr>
                                      <p:to x="100000" y="100000"/>
                                    </p:animScale>
                                    <p:animScale>
                                      <p:cBhvr>
                                        <p:cTn id="187" dur="26">
                                          <p:stCondLst>
                                            <p:cond delay="1808"/>
                                          </p:stCondLst>
                                        </p:cTn>
                                        <p:tgtEl>
                                          <p:spTgt spid="11"/>
                                        </p:tgtEl>
                                      </p:cBhvr>
                                      <p:to x="100000" y="95000"/>
                                    </p:animScale>
                                    <p:animScale>
                                      <p:cBhvr>
                                        <p:cTn id="18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6"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orm_of_teaching_and_teacher [Compatibility Mode]" id="{E4301ECD-989D-442D-BF52-F15CFAB49B22}" vid="{0DC1B00E-18F0-47C7-81AE-C1303728ED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اسم</Template>
  <TotalTime>451</TotalTime>
  <Words>879</Words>
  <Application>Microsoft Office PowerPoint</Application>
  <PresentationFormat>On-screen Show (4:3)</PresentationFormat>
  <Paragraphs>178</Paragraphs>
  <Slides>22</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宋体</vt:lpstr>
      <vt:lpstr>Arial</vt:lpstr>
      <vt:lpstr>B Jadid</vt:lpstr>
      <vt:lpstr>B Nasim</vt:lpstr>
      <vt:lpstr>B Titr</vt:lpstr>
      <vt:lpstr>Calibri</vt:lpstr>
      <vt:lpstr>Times New Roman</vt:lpstr>
      <vt:lpstr>Office Theme</vt:lpstr>
      <vt:lpstr>بــــــــسم اللّه الــــــــــرحمن الـــــــرحيم ترکیب وصفی واضافی  </vt:lpstr>
      <vt:lpstr>PowerPoint Presentation</vt:lpstr>
      <vt:lpstr>درختِ باغ                                  چراغِ قشنگ   اسم    +   اسم                                     اسم  +  صفت  بخش دوم جزء بخش اول نیست    بلکه توضیح بیشتری در مورد بخش اول است          </vt:lpstr>
      <vt:lpstr>اسمی که صفت می گیرد موصوف نامیده می شود  موصوف یعنی وصف شده</vt:lpstr>
      <vt:lpstr>PowerPoint Presentation</vt:lpstr>
      <vt:lpstr>هرگاه دریک ترکیب حروف پایانی موصوف ومضاف به یکی از حروف مصوت ((  ا – و – ه )) ختم شود به جای کسره « ی » قرار می گیرد.</vt:lpstr>
      <vt:lpstr>PowerPoint Presentation</vt:lpstr>
      <vt:lpstr>PowerPoint Presentation</vt:lpstr>
      <vt:lpstr>نکته:                 صفت +ی                   اسم مثال :    زشت + ی                 زشتی                  صفت+ ا                     اسم  مثال         ژرف +ا                      ژرفا</vt:lpstr>
      <vt:lpstr>PowerPoint Presentation</vt:lpstr>
      <vt:lpstr>  1-صفت بیانی    2- صفت شمارشی    3- صفت اشاره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بــــــــسم اللّه الــــــــــرحمن الـــــــرحيم  اسم</dc:title>
  <dc:subject>teachers, education</dc:subject>
  <dc:creator>BAB</dc:creator>
  <cp:keywords>powerpoint templates for teachers, free powerpoint templates for teachers, powerpoint templates teachers, powerpoints for teachers, powerpoint presentations for teachers, free, PowerPoint template, download, PPT template, PowerPoint templates, slideshow template, POT, POTX, Power Point template, slide show template</cp:keywords>
  <dc:description>Made by Leawo Software. To find more free PowerPoint templates, please visit http://www.leawo.com/free-powerpoint-templates/</dc:description>
  <cp:lastModifiedBy>baba</cp:lastModifiedBy>
  <cp:revision>109</cp:revision>
  <dcterms:created xsi:type="dcterms:W3CDTF">2014-12-29T10:14:49Z</dcterms:created>
  <dcterms:modified xsi:type="dcterms:W3CDTF">2016-02-04T03:32:21Z</dcterms:modified>
  <cp:category>PowerPoint template, education</cp:category>
</cp:coreProperties>
</file>