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73" r:id="rId5"/>
    <p:sldId id="258" r:id="rId6"/>
    <p:sldId id="260" r:id="rId7"/>
    <p:sldId id="274" r:id="rId8"/>
    <p:sldId id="275" r:id="rId9"/>
    <p:sldId id="257" r:id="rId10"/>
    <p:sldId id="261" r:id="rId11"/>
    <p:sldId id="270" r:id="rId12"/>
    <p:sldId id="263" r:id="rId13"/>
    <p:sldId id="262" r:id="rId14"/>
    <p:sldId id="265" r:id="rId15"/>
    <p:sldId id="271" r:id="rId16"/>
    <p:sldId id="276" r:id="rId17"/>
    <p:sldId id="264" r:id="rId18"/>
    <p:sldId id="267" r:id="rId19"/>
    <p:sldId id="266" r:id="rId20"/>
    <p:sldId id="272" r:id="rId2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wSzvYXHvd8/9mjAvR/BmQ==" hashData="4VLX+PzhlDoxe8VRo7fUzgjOylg4b2bNPzJRL65d0HOY7xg1UNYr0SE07K7OJep9IFPiuO77qBLv3SlBK1rnUw=="/>
  <p:extLst>
    <p:ext uri="{521415D9-36F7-43E2-AB2F-B90AF26B5E84}">
      <p14:sectionLst xmlns:p14="http://schemas.microsoft.com/office/powerpoint/2010/main">
        <p14:section name="Untitled Section" id="{DCB2202F-E442-4C4D-B3A4-3B6170EDC460}">
          <p14:sldIdLst>
            <p14:sldId id="256"/>
            <p14:sldId id="268"/>
            <p14:sldId id="269"/>
            <p14:sldId id="273"/>
            <p14:sldId id="258"/>
            <p14:sldId id="260"/>
            <p14:sldId id="274"/>
            <p14:sldId id="275"/>
            <p14:sldId id="257"/>
            <p14:sldId id="261"/>
            <p14:sldId id="270"/>
            <p14:sldId id="263"/>
            <p14:sldId id="262"/>
            <p14:sldId id="265"/>
            <p14:sldId id="271"/>
            <p14:sldId id="276"/>
            <p14:sldId id="264"/>
            <p14:sldId id="267"/>
            <p14:sldId id="26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A4F75-36F5-437C-8E78-CDEB7ECD087F}" type="doc">
      <dgm:prSet loTypeId="urn:microsoft.com/office/officeart/2005/8/layout/process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D0B7BB37-3D11-452F-BC18-8B44505DE3F4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    مفرد             اول شخص             جمع</a:t>
          </a:r>
          <a:endParaRPr lang="fa-IR" sz="3600" dirty="0">
            <a:cs typeface="B Jadid" panose="00000700000000000000" pitchFamily="2" charset="-78"/>
          </a:endParaRPr>
        </a:p>
      </dgm:t>
    </dgm:pt>
    <dgm:pt modelId="{1CFEC8FC-9D0D-4267-9FA2-DF7935FED4AD}" type="parTrans" cxnId="{7F0EB6B0-49EF-4DFC-9A83-E7F8FDC1E595}">
      <dgm:prSet/>
      <dgm:spPr/>
      <dgm:t>
        <a:bodyPr/>
        <a:lstStyle/>
        <a:p>
          <a:pPr rtl="1"/>
          <a:endParaRPr lang="fa-IR"/>
        </a:p>
      </dgm:t>
    </dgm:pt>
    <dgm:pt modelId="{D7C328A1-34CB-4E8D-B658-416BAF051734}" type="sibTrans" cxnId="{7F0EB6B0-49EF-4DFC-9A83-E7F8FDC1E595}">
      <dgm:prSet/>
      <dgm:spPr/>
      <dgm:t>
        <a:bodyPr/>
        <a:lstStyle/>
        <a:p>
          <a:pPr rtl="1"/>
          <a:endParaRPr lang="fa-IR"/>
        </a:p>
      </dgm:t>
    </dgm:pt>
    <dgm:pt modelId="{A88069AF-B570-43AB-BC21-564905218975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ما</a:t>
          </a:r>
          <a:endParaRPr lang="fa-IR" sz="3600" dirty="0">
            <a:cs typeface="B Jadid" panose="00000700000000000000" pitchFamily="2" charset="-78"/>
          </a:endParaRPr>
        </a:p>
      </dgm:t>
    </dgm:pt>
    <dgm:pt modelId="{6FC771A0-DD3C-4845-A546-9748BE8AB5A9}" type="parTrans" cxnId="{D2061F85-D59D-4489-8FA9-68077075829D}">
      <dgm:prSet/>
      <dgm:spPr/>
      <dgm:t>
        <a:bodyPr/>
        <a:lstStyle/>
        <a:p>
          <a:pPr rtl="1"/>
          <a:endParaRPr lang="fa-IR"/>
        </a:p>
      </dgm:t>
    </dgm:pt>
    <dgm:pt modelId="{EA5A13E4-5AAC-495E-A4F9-571268D43E88}" type="sibTrans" cxnId="{D2061F85-D59D-4489-8FA9-68077075829D}">
      <dgm:prSet/>
      <dgm:spPr/>
      <dgm:t>
        <a:bodyPr/>
        <a:lstStyle/>
        <a:p>
          <a:pPr rtl="1"/>
          <a:endParaRPr lang="fa-IR"/>
        </a:p>
      </dgm:t>
    </dgm:pt>
    <dgm:pt modelId="{453EAE8D-BF1A-42D1-ACE1-9C2ACA6F086D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من</a:t>
          </a:r>
          <a:endParaRPr lang="fa-IR" sz="3600" dirty="0">
            <a:cs typeface="B Jadid" panose="00000700000000000000" pitchFamily="2" charset="-78"/>
          </a:endParaRPr>
        </a:p>
      </dgm:t>
    </dgm:pt>
    <dgm:pt modelId="{912AD363-7714-41C1-B138-FA169534717A}" type="parTrans" cxnId="{1497D1F7-48C8-49C9-968C-70FF1E2ECB19}">
      <dgm:prSet/>
      <dgm:spPr/>
      <dgm:t>
        <a:bodyPr/>
        <a:lstStyle/>
        <a:p>
          <a:pPr rtl="1"/>
          <a:endParaRPr lang="fa-IR"/>
        </a:p>
      </dgm:t>
    </dgm:pt>
    <dgm:pt modelId="{A1283126-FB34-46D3-954D-2F0C9E60F844}" type="sibTrans" cxnId="{1497D1F7-48C8-49C9-968C-70FF1E2ECB19}">
      <dgm:prSet/>
      <dgm:spPr/>
      <dgm:t>
        <a:bodyPr/>
        <a:lstStyle/>
        <a:p>
          <a:pPr rtl="1"/>
          <a:endParaRPr lang="fa-IR"/>
        </a:p>
      </dgm:t>
    </dgm:pt>
    <dgm:pt modelId="{BC7E3AA3-30C2-4C6E-81F3-F35DC1906CCD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دوم شخص</a:t>
          </a:r>
          <a:endParaRPr lang="fa-IR" sz="3600" dirty="0">
            <a:cs typeface="B Jadid" panose="00000700000000000000" pitchFamily="2" charset="-78"/>
          </a:endParaRPr>
        </a:p>
      </dgm:t>
    </dgm:pt>
    <dgm:pt modelId="{6A3DC2EA-AF6A-4B1E-8402-71ED45B07D22}" type="parTrans" cxnId="{F428FA5D-260F-4908-A059-670CA37E809D}">
      <dgm:prSet/>
      <dgm:spPr/>
      <dgm:t>
        <a:bodyPr/>
        <a:lstStyle/>
        <a:p>
          <a:pPr rtl="1"/>
          <a:endParaRPr lang="fa-IR"/>
        </a:p>
      </dgm:t>
    </dgm:pt>
    <dgm:pt modelId="{D65FA016-66AC-479B-A42D-4B938AF56552}" type="sibTrans" cxnId="{F428FA5D-260F-4908-A059-670CA37E809D}">
      <dgm:prSet/>
      <dgm:spPr/>
      <dgm:t>
        <a:bodyPr/>
        <a:lstStyle/>
        <a:p>
          <a:pPr rtl="1"/>
          <a:endParaRPr lang="fa-IR"/>
        </a:p>
      </dgm:t>
    </dgm:pt>
    <dgm:pt modelId="{0A8469BA-37D5-49E6-BFCF-C5F7B76AAE15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شما</a:t>
          </a:r>
          <a:endParaRPr lang="fa-IR" sz="3600" dirty="0">
            <a:cs typeface="B Jadid" panose="00000700000000000000" pitchFamily="2" charset="-78"/>
          </a:endParaRPr>
        </a:p>
      </dgm:t>
    </dgm:pt>
    <dgm:pt modelId="{5B9FD158-F797-409E-AF0F-6E304CB84A10}" type="parTrans" cxnId="{3B8014EE-DDC6-41EB-B86D-601178FA8BB0}">
      <dgm:prSet/>
      <dgm:spPr/>
      <dgm:t>
        <a:bodyPr/>
        <a:lstStyle/>
        <a:p>
          <a:pPr rtl="1"/>
          <a:endParaRPr lang="fa-IR"/>
        </a:p>
      </dgm:t>
    </dgm:pt>
    <dgm:pt modelId="{7BC84279-2652-4B2F-96FA-14373A74DB0D}" type="sibTrans" cxnId="{3B8014EE-DDC6-41EB-B86D-601178FA8BB0}">
      <dgm:prSet/>
      <dgm:spPr/>
      <dgm:t>
        <a:bodyPr/>
        <a:lstStyle/>
        <a:p>
          <a:pPr rtl="1"/>
          <a:endParaRPr lang="fa-IR"/>
        </a:p>
      </dgm:t>
    </dgm:pt>
    <dgm:pt modelId="{E23477F6-4E27-408F-A049-52DCFFA92AD3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تو</a:t>
          </a:r>
          <a:endParaRPr lang="fa-IR" sz="3600" dirty="0">
            <a:cs typeface="B Jadid" panose="00000700000000000000" pitchFamily="2" charset="-78"/>
          </a:endParaRPr>
        </a:p>
      </dgm:t>
    </dgm:pt>
    <dgm:pt modelId="{5F713771-DF1D-4370-A031-8980F1DEF848}" type="parTrans" cxnId="{4AA4849C-C93F-4BCD-9F9B-6DA01F5D4CAA}">
      <dgm:prSet/>
      <dgm:spPr/>
      <dgm:t>
        <a:bodyPr/>
        <a:lstStyle/>
        <a:p>
          <a:pPr rtl="1"/>
          <a:endParaRPr lang="fa-IR"/>
        </a:p>
      </dgm:t>
    </dgm:pt>
    <dgm:pt modelId="{6CE41578-A138-4047-8CF5-AD4E5B3B04ED}" type="sibTrans" cxnId="{4AA4849C-C93F-4BCD-9F9B-6DA01F5D4CAA}">
      <dgm:prSet/>
      <dgm:spPr/>
      <dgm:t>
        <a:bodyPr/>
        <a:lstStyle/>
        <a:p>
          <a:pPr rtl="1"/>
          <a:endParaRPr lang="fa-IR"/>
        </a:p>
      </dgm:t>
    </dgm:pt>
    <dgm:pt modelId="{6E15DEAC-4865-45FE-91EF-497B1C6B65BC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سوم شخص</a:t>
          </a:r>
          <a:endParaRPr lang="fa-IR" sz="3600" dirty="0">
            <a:cs typeface="B Jadid" panose="00000700000000000000" pitchFamily="2" charset="-78"/>
          </a:endParaRPr>
        </a:p>
      </dgm:t>
    </dgm:pt>
    <dgm:pt modelId="{22B08C64-4E0A-47C3-9595-504A1A8D414B}" type="parTrans" cxnId="{2B2A830C-64C9-4EB2-9F17-44B0695C5CE4}">
      <dgm:prSet/>
      <dgm:spPr/>
      <dgm:t>
        <a:bodyPr/>
        <a:lstStyle/>
        <a:p>
          <a:pPr rtl="1"/>
          <a:endParaRPr lang="fa-IR"/>
        </a:p>
      </dgm:t>
    </dgm:pt>
    <dgm:pt modelId="{E5A96174-804C-424A-8524-31375C71F952}" type="sibTrans" cxnId="{2B2A830C-64C9-4EB2-9F17-44B0695C5CE4}">
      <dgm:prSet/>
      <dgm:spPr/>
      <dgm:t>
        <a:bodyPr/>
        <a:lstStyle/>
        <a:p>
          <a:pPr rtl="1"/>
          <a:endParaRPr lang="fa-IR"/>
        </a:p>
      </dgm:t>
    </dgm:pt>
    <dgm:pt modelId="{8F5C06A9-E714-4C2E-969E-5FFDAD6456BF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آنها (ایشان)</a:t>
          </a:r>
          <a:endParaRPr lang="fa-IR" sz="3600" dirty="0">
            <a:cs typeface="B Jadid" panose="00000700000000000000" pitchFamily="2" charset="-78"/>
          </a:endParaRPr>
        </a:p>
      </dgm:t>
    </dgm:pt>
    <dgm:pt modelId="{37AB61F0-30F7-4D12-B623-D100D2898819}" type="parTrans" cxnId="{365EF19F-EC79-4FC9-9AD2-5C251DFA8696}">
      <dgm:prSet/>
      <dgm:spPr/>
      <dgm:t>
        <a:bodyPr/>
        <a:lstStyle/>
        <a:p>
          <a:pPr rtl="1"/>
          <a:endParaRPr lang="fa-IR"/>
        </a:p>
      </dgm:t>
    </dgm:pt>
    <dgm:pt modelId="{22F7186A-C641-471B-9D74-4F42295AC42C}" type="sibTrans" cxnId="{365EF19F-EC79-4FC9-9AD2-5C251DFA8696}">
      <dgm:prSet/>
      <dgm:spPr/>
      <dgm:t>
        <a:bodyPr/>
        <a:lstStyle/>
        <a:p>
          <a:pPr rtl="1"/>
          <a:endParaRPr lang="fa-IR"/>
        </a:p>
      </dgm:t>
    </dgm:pt>
    <dgm:pt modelId="{C28EE2B6-E176-4873-A9C1-54BFD3AA52C3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او (وی)</a:t>
          </a:r>
          <a:endParaRPr lang="fa-IR" sz="3600" dirty="0">
            <a:cs typeface="B Jadid" panose="00000700000000000000" pitchFamily="2" charset="-78"/>
          </a:endParaRPr>
        </a:p>
      </dgm:t>
    </dgm:pt>
    <dgm:pt modelId="{D29958A3-453E-4286-92BF-9610D8EAF575}" type="parTrans" cxnId="{C7DCEE23-1630-4925-A898-19059259FBD2}">
      <dgm:prSet/>
      <dgm:spPr/>
      <dgm:t>
        <a:bodyPr/>
        <a:lstStyle/>
        <a:p>
          <a:pPr rtl="1"/>
          <a:endParaRPr lang="fa-IR"/>
        </a:p>
      </dgm:t>
    </dgm:pt>
    <dgm:pt modelId="{D9103DBB-FF6A-49AA-9B25-0360756769DA}" type="sibTrans" cxnId="{C7DCEE23-1630-4925-A898-19059259FBD2}">
      <dgm:prSet/>
      <dgm:spPr/>
      <dgm:t>
        <a:bodyPr/>
        <a:lstStyle/>
        <a:p>
          <a:pPr rtl="1"/>
          <a:endParaRPr lang="fa-IR"/>
        </a:p>
      </dgm:t>
    </dgm:pt>
    <dgm:pt modelId="{F5FDB1C3-438F-45CA-9DE0-ABAC079F6A7F}" type="pres">
      <dgm:prSet presAssocID="{80DA4F75-36F5-437C-8E78-CDEB7ECD08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2CD5092-FEA6-44EE-8B2A-1ABC221C411E}" type="pres">
      <dgm:prSet presAssocID="{6E15DEAC-4865-45FE-91EF-497B1C6B65BC}" presName="boxAndChildren" presStyleCnt="0"/>
      <dgm:spPr/>
    </dgm:pt>
    <dgm:pt modelId="{D452ACC8-5564-4D44-B7BD-468421200BE1}" type="pres">
      <dgm:prSet presAssocID="{6E15DEAC-4865-45FE-91EF-497B1C6B65BC}" presName="parentText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4300EEF-1A23-4677-B281-2986E03A6660}" type="pres">
      <dgm:prSet presAssocID="{6E15DEAC-4865-45FE-91EF-497B1C6B65BC}" presName="entire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468A713-0AD3-4A8D-8E0E-8BFB7AE1F22F}" type="pres">
      <dgm:prSet presAssocID="{6E15DEAC-4865-45FE-91EF-497B1C6B65BC}" presName="descendantBox" presStyleCnt="0"/>
      <dgm:spPr/>
    </dgm:pt>
    <dgm:pt modelId="{CA8179CB-F65B-4458-B351-20461542F1AC}" type="pres">
      <dgm:prSet presAssocID="{8F5C06A9-E714-4C2E-969E-5FFDAD6456B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77F27E-CDDB-4636-8BE2-86DFBF980E02}" type="pres">
      <dgm:prSet presAssocID="{C28EE2B6-E176-4873-A9C1-54BFD3AA52C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C83409-D0F5-41C3-A5AA-DE6EEC2615A2}" type="pres">
      <dgm:prSet presAssocID="{D65FA016-66AC-479B-A42D-4B938AF56552}" presName="sp" presStyleCnt="0"/>
      <dgm:spPr/>
    </dgm:pt>
    <dgm:pt modelId="{6128D195-F3BE-471C-99F7-5AF8D8579F34}" type="pres">
      <dgm:prSet presAssocID="{BC7E3AA3-30C2-4C6E-81F3-F35DC1906CCD}" presName="arrowAndChildren" presStyleCnt="0"/>
      <dgm:spPr/>
    </dgm:pt>
    <dgm:pt modelId="{04C6CB43-1E41-4049-BE34-82F40EC99C69}" type="pres">
      <dgm:prSet presAssocID="{BC7E3AA3-30C2-4C6E-81F3-F35DC1906CCD}" presName="parentTextArrow" presStyleLbl="node1" presStyleIdx="0" presStyleCnt="3"/>
      <dgm:spPr/>
      <dgm:t>
        <a:bodyPr/>
        <a:lstStyle/>
        <a:p>
          <a:pPr rtl="1"/>
          <a:endParaRPr lang="fa-IR"/>
        </a:p>
      </dgm:t>
    </dgm:pt>
    <dgm:pt modelId="{F8675217-84E2-4EAF-9407-B989CD535B1B}" type="pres">
      <dgm:prSet presAssocID="{BC7E3AA3-30C2-4C6E-81F3-F35DC1906CCD}" presName="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D585942D-72B1-49FE-AF96-E319BCB154C4}" type="pres">
      <dgm:prSet presAssocID="{BC7E3AA3-30C2-4C6E-81F3-F35DC1906CCD}" presName="descendantArrow" presStyleCnt="0"/>
      <dgm:spPr/>
    </dgm:pt>
    <dgm:pt modelId="{3855B04D-EEB7-4C20-9B4C-F7E46C6F4D23}" type="pres">
      <dgm:prSet presAssocID="{0A8469BA-37D5-49E6-BFCF-C5F7B76AAE1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DFF387-224C-4FFC-90A5-3FF47DD37E2D}" type="pres">
      <dgm:prSet presAssocID="{E23477F6-4E27-408F-A049-52DCFFA92AD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12D0DB-7458-423B-98A1-03E305C72188}" type="pres">
      <dgm:prSet presAssocID="{D7C328A1-34CB-4E8D-B658-416BAF051734}" presName="sp" presStyleCnt="0"/>
      <dgm:spPr/>
    </dgm:pt>
    <dgm:pt modelId="{5FE91D7B-421B-4006-A790-6782A2C3713C}" type="pres">
      <dgm:prSet presAssocID="{D0B7BB37-3D11-452F-BC18-8B44505DE3F4}" presName="arrowAndChildren" presStyleCnt="0"/>
      <dgm:spPr/>
    </dgm:pt>
    <dgm:pt modelId="{AE3670CA-F26E-4A3A-8A45-5E78ECAC704B}" type="pres">
      <dgm:prSet presAssocID="{D0B7BB37-3D11-452F-BC18-8B44505DE3F4}" presName="parentText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37A0A6E5-B667-4C4E-9233-30146F9DF16E}" type="pres">
      <dgm:prSet presAssocID="{D0B7BB37-3D11-452F-BC18-8B44505DE3F4}" presName="arrow" presStyleLbl="node1" presStyleIdx="2" presStyleCnt="3"/>
      <dgm:spPr/>
      <dgm:t>
        <a:bodyPr/>
        <a:lstStyle/>
        <a:p>
          <a:pPr rtl="1"/>
          <a:endParaRPr lang="fa-IR"/>
        </a:p>
      </dgm:t>
    </dgm:pt>
    <dgm:pt modelId="{56278A2C-6B22-479F-9672-28E64017FDF2}" type="pres">
      <dgm:prSet presAssocID="{D0B7BB37-3D11-452F-BC18-8B44505DE3F4}" presName="descendantArrow" presStyleCnt="0"/>
      <dgm:spPr/>
    </dgm:pt>
    <dgm:pt modelId="{29AACD8A-AC99-4A9A-BFBE-C0F541F70E7A}" type="pres">
      <dgm:prSet presAssocID="{A88069AF-B570-43AB-BC21-56490521897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305381-8996-4473-AB42-C9A34C885650}" type="pres">
      <dgm:prSet presAssocID="{453EAE8D-BF1A-42D1-ACE1-9C2ACA6F08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B2A830C-64C9-4EB2-9F17-44B0695C5CE4}" srcId="{80DA4F75-36F5-437C-8E78-CDEB7ECD087F}" destId="{6E15DEAC-4865-45FE-91EF-497B1C6B65BC}" srcOrd="2" destOrd="0" parTransId="{22B08C64-4E0A-47C3-9595-504A1A8D414B}" sibTransId="{E5A96174-804C-424A-8524-31375C71F952}"/>
    <dgm:cxn modelId="{D6E35EDF-433B-463C-B0A5-889F58F26F4B}" type="presOf" srcId="{453EAE8D-BF1A-42D1-ACE1-9C2ACA6F086D}" destId="{07305381-8996-4473-AB42-C9A34C885650}" srcOrd="0" destOrd="0" presId="urn:microsoft.com/office/officeart/2005/8/layout/process4"/>
    <dgm:cxn modelId="{D2061F85-D59D-4489-8FA9-68077075829D}" srcId="{D0B7BB37-3D11-452F-BC18-8B44505DE3F4}" destId="{A88069AF-B570-43AB-BC21-564905218975}" srcOrd="0" destOrd="0" parTransId="{6FC771A0-DD3C-4845-A546-9748BE8AB5A9}" sibTransId="{EA5A13E4-5AAC-495E-A4F9-571268D43E88}"/>
    <dgm:cxn modelId="{C7DCEE23-1630-4925-A898-19059259FBD2}" srcId="{6E15DEAC-4865-45FE-91EF-497B1C6B65BC}" destId="{C28EE2B6-E176-4873-A9C1-54BFD3AA52C3}" srcOrd="1" destOrd="0" parTransId="{D29958A3-453E-4286-92BF-9610D8EAF575}" sibTransId="{D9103DBB-FF6A-49AA-9B25-0360756769DA}"/>
    <dgm:cxn modelId="{365EF19F-EC79-4FC9-9AD2-5C251DFA8696}" srcId="{6E15DEAC-4865-45FE-91EF-497B1C6B65BC}" destId="{8F5C06A9-E714-4C2E-969E-5FFDAD6456BF}" srcOrd="0" destOrd="0" parTransId="{37AB61F0-30F7-4D12-B623-D100D2898819}" sibTransId="{22F7186A-C641-471B-9D74-4F42295AC42C}"/>
    <dgm:cxn modelId="{78C63E81-B21E-4DA7-9A97-07DEA8346140}" type="presOf" srcId="{A88069AF-B570-43AB-BC21-564905218975}" destId="{29AACD8A-AC99-4A9A-BFBE-C0F541F70E7A}" srcOrd="0" destOrd="0" presId="urn:microsoft.com/office/officeart/2005/8/layout/process4"/>
    <dgm:cxn modelId="{7F0EB6B0-49EF-4DFC-9A83-E7F8FDC1E595}" srcId="{80DA4F75-36F5-437C-8E78-CDEB7ECD087F}" destId="{D0B7BB37-3D11-452F-BC18-8B44505DE3F4}" srcOrd="0" destOrd="0" parTransId="{1CFEC8FC-9D0D-4267-9FA2-DF7935FED4AD}" sibTransId="{D7C328A1-34CB-4E8D-B658-416BAF051734}"/>
    <dgm:cxn modelId="{1497D1F7-48C8-49C9-968C-70FF1E2ECB19}" srcId="{D0B7BB37-3D11-452F-BC18-8B44505DE3F4}" destId="{453EAE8D-BF1A-42D1-ACE1-9C2ACA6F086D}" srcOrd="1" destOrd="0" parTransId="{912AD363-7714-41C1-B138-FA169534717A}" sibTransId="{A1283126-FB34-46D3-954D-2F0C9E60F844}"/>
    <dgm:cxn modelId="{AE9BC4BF-A1FB-47D9-86A2-3F340A4748A7}" type="presOf" srcId="{D0B7BB37-3D11-452F-BC18-8B44505DE3F4}" destId="{AE3670CA-F26E-4A3A-8A45-5E78ECAC704B}" srcOrd="0" destOrd="0" presId="urn:microsoft.com/office/officeart/2005/8/layout/process4"/>
    <dgm:cxn modelId="{C8E9F005-5E7E-4CC6-A25F-A9793AB95E14}" type="presOf" srcId="{BC7E3AA3-30C2-4C6E-81F3-F35DC1906CCD}" destId="{04C6CB43-1E41-4049-BE34-82F40EC99C69}" srcOrd="0" destOrd="0" presId="urn:microsoft.com/office/officeart/2005/8/layout/process4"/>
    <dgm:cxn modelId="{3B8014EE-DDC6-41EB-B86D-601178FA8BB0}" srcId="{BC7E3AA3-30C2-4C6E-81F3-F35DC1906CCD}" destId="{0A8469BA-37D5-49E6-BFCF-C5F7B76AAE15}" srcOrd="0" destOrd="0" parTransId="{5B9FD158-F797-409E-AF0F-6E304CB84A10}" sibTransId="{7BC84279-2652-4B2F-96FA-14373A74DB0D}"/>
    <dgm:cxn modelId="{0AFECE11-5097-4558-87C9-5C5A59FD3B4B}" type="presOf" srcId="{C28EE2B6-E176-4873-A9C1-54BFD3AA52C3}" destId="{5777F27E-CDDB-4636-8BE2-86DFBF980E02}" srcOrd="0" destOrd="0" presId="urn:microsoft.com/office/officeart/2005/8/layout/process4"/>
    <dgm:cxn modelId="{4CBE0C9C-C6F5-423F-BB7E-33656E2324B0}" type="presOf" srcId="{E23477F6-4E27-408F-A049-52DCFFA92AD3}" destId="{15DFF387-224C-4FFC-90A5-3FF47DD37E2D}" srcOrd="0" destOrd="0" presId="urn:microsoft.com/office/officeart/2005/8/layout/process4"/>
    <dgm:cxn modelId="{05AA8C0B-303B-4844-A251-FB932A16926A}" type="presOf" srcId="{0A8469BA-37D5-49E6-BFCF-C5F7B76AAE15}" destId="{3855B04D-EEB7-4C20-9B4C-F7E46C6F4D23}" srcOrd="0" destOrd="0" presId="urn:microsoft.com/office/officeart/2005/8/layout/process4"/>
    <dgm:cxn modelId="{8E83B02E-3838-4AD0-BBB1-4401AA1CBD47}" type="presOf" srcId="{6E15DEAC-4865-45FE-91EF-497B1C6B65BC}" destId="{D452ACC8-5564-4D44-B7BD-468421200BE1}" srcOrd="0" destOrd="0" presId="urn:microsoft.com/office/officeart/2005/8/layout/process4"/>
    <dgm:cxn modelId="{0DB04553-9648-4F53-9229-53F6A4895C63}" type="presOf" srcId="{D0B7BB37-3D11-452F-BC18-8B44505DE3F4}" destId="{37A0A6E5-B667-4C4E-9233-30146F9DF16E}" srcOrd="1" destOrd="0" presId="urn:microsoft.com/office/officeart/2005/8/layout/process4"/>
    <dgm:cxn modelId="{0DA10F24-3B0B-46DF-BAFB-068A6B930FA4}" type="presOf" srcId="{6E15DEAC-4865-45FE-91EF-497B1C6B65BC}" destId="{D4300EEF-1A23-4677-B281-2986E03A6660}" srcOrd="1" destOrd="0" presId="urn:microsoft.com/office/officeart/2005/8/layout/process4"/>
    <dgm:cxn modelId="{C6515024-E52A-4249-9AB3-EF84BF9F62A1}" type="presOf" srcId="{BC7E3AA3-30C2-4C6E-81F3-F35DC1906CCD}" destId="{F8675217-84E2-4EAF-9407-B989CD535B1B}" srcOrd="1" destOrd="0" presId="urn:microsoft.com/office/officeart/2005/8/layout/process4"/>
    <dgm:cxn modelId="{7DBBB504-86EB-4B85-9970-DBB0D7BDDBF1}" type="presOf" srcId="{80DA4F75-36F5-437C-8E78-CDEB7ECD087F}" destId="{F5FDB1C3-438F-45CA-9DE0-ABAC079F6A7F}" srcOrd="0" destOrd="0" presId="urn:microsoft.com/office/officeart/2005/8/layout/process4"/>
    <dgm:cxn modelId="{F428FA5D-260F-4908-A059-670CA37E809D}" srcId="{80DA4F75-36F5-437C-8E78-CDEB7ECD087F}" destId="{BC7E3AA3-30C2-4C6E-81F3-F35DC1906CCD}" srcOrd="1" destOrd="0" parTransId="{6A3DC2EA-AF6A-4B1E-8402-71ED45B07D22}" sibTransId="{D65FA016-66AC-479B-A42D-4B938AF56552}"/>
    <dgm:cxn modelId="{174FBA96-085F-422B-98C7-26D000407E44}" type="presOf" srcId="{8F5C06A9-E714-4C2E-969E-5FFDAD6456BF}" destId="{CA8179CB-F65B-4458-B351-20461542F1AC}" srcOrd="0" destOrd="0" presId="urn:microsoft.com/office/officeart/2005/8/layout/process4"/>
    <dgm:cxn modelId="{4AA4849C-C93F-4BCD-9F9B-6DA01F5D4CAA}" srcId="{BC7E3AA3-30C2-4C6E-81F3-F35DC1906CCD}" destId="{E23477F6-4E27-408F-A049-52DCFFA92AD3}" srcOrd="1" destOrd="0" parTransId="{5F713771-DF1D-4370-A031-8980F1DEF848}" sibTransId="{6CE41578-A138-4047-8CF5-AD4E5B3B04ED}"/>
    <dgm:cxn modelId="{32828B3A-679A-4A8C-8DD0-C990E8FD42D8}" type="presParOf" srcId="{F5FDB1C3-438F-45CA-9DE0-ABAC079F6A7F}" destId="{52CD5092-FEA6-44EE-8B2A-1ABC221C411E}" srcOrd="0" destOrd="0" presId="urn:microsoft.com/office/officeart/2005/8/layout/process4"/>
    <dgm:cxn modelId="{F855224A-9551-495F-8C20-947EE63B7061}" type="presParOf" srcId="{52CD5092-FEA6-44EE-8B2A-1ABC221C411E}" destId="{D452ACC8-5564-4D44-B7BD-468421200BE1}" srcOrd="0" destOrd="0" presId="urn:microsoft.com/office/officeart/2005/8/layout/process4"/>
    <dgm:cxn modelId="{D55A6F87-15BD-42A1-AA24-D895F9715795}" type="presParOf" srcId="{52CD5092-FEA6-44EE-8B2A-1ABC221C411E}" destId="{D4300EEF-1A23-4677-B281-2986E03A6660}" srcOrd="1" destOrd="0" presId="urn:microsoft.com/office/officeart/2005/8/layout/process4"/>
    <dgm:cxn modelId="{DFEB3C4E-1761-46F6-897A-73999E161E98}" type="presParOf" srcId="{52CD5092-FEA6-44EE-8B2A-1ABC221C411E}" destId="{8468A713-0AD3-4A8D-8E0E-8BFB7AE1F22F}" srcOrd="2" destOrd="0" presId="urn:microsoft.com/office/officeart/2005/8/layout/process4"/>
    <dgm:cxn modelId="{9BE19E00-9E0C-43C3-8040-6F1830BEE183}" type="presParOf" srcId="{8468A713-0AD3-4A8D-8E0E-8BFB7AE1F22F}" destId="{CA8179CB-F65B-4458-B351-20461542F1AC}" srcOrd="0" destOrd="0" presId="urn:microsoft.com/office/officeart/2005/8/layout/process4"/>
    <dgm:cxn modelId="{42ABE5F0-68F5-4E6B-A3A9-2C9EB33A91DD}" type="presParOf" srcId="{8468A713-0AD3-4A8D-8E0E-8BFB7AE1F22F}" destId="{5777F27E-CDDB-4636-8BE2-86DFBF980E02}" srcOrd="1" destOrd="0" presId="urn:microsoft.com/office/officeart/2005/8/layout/process4"/>
    <dgm:cxn modelId="{8B067C12-2C57-4CCF-B013-80C944C7552F}" type="presParOf" srcId="{F5FDB1C3-438F-45CA-9DE0-ABAC079F6A7F}" destId="{6BC83409-D0F5-41C3-A5AA-DE6EEC2615A2}" srcOrd="1" destOrd="0" presId="urn:microsoft.com/office/officeart/2005/8/layout/process4"/>
    <dgm:cxn modelId="{3A3F0EF5-5348-43A7-AE30-99439EAD4DE2}" type="presParOf" srcId="{F5FDB1C3-438F-45CA-9DE0-ABAC079F6A7F}" destId="{6128D195-F3BE-471C-99F7-5AF8D8579F34}" srcOrd="2" destOrd="0" presId="urn:microsoft.com/office/officeart/2005/8/layout/process4"/>
    <dgm:cxn modelId="{29F649D3-6C62-4DF6-9952-E4E3A97C9E87}" type="presParOf" srcId="{6128D195-F3BE-471C-99F7-5AF8D8579F34}" destId="{04C6CB43-1E41-4049-BE34-82F40EC99C69}" srcOrd="0" destOrd="0" presId="urn:microsoft.com/office/officeart/2005/8/layout/process4"/>
    <dgm:cxn modelId="{D4C9EE90-2EF0-478E-8E8C-BE3B8CA94429}" type="presParOf" srcId="{6128D195-F3BE-471C-99F7-5AF8D8579F34}" destId="{F8675217-84E2-4EAF-9407-B989CD535B1B}" srcOrd="1" destOrd="0" presId="urn:microsoft.com/office/officeart/2005/8/layout/process4"/>
    <dgm:cxn modelId="{B108D2EB-38F9-439C-B334-6387AB6BE4C2}" type="presParOf" srcId="{6128D195-F3BE-471C-99F7-5AF8D8579F34}" destId="{D585942D-72B1-49FE-AF96-E319BCB154C4}" srcOrd="2" destOrd="0" presId="urn:microsoft.com/office/officeart/2005/8/layout/process4"/>
    <dgm:cxn modelId="{A47A5FD8-002B-4D45-95C5-9B899C7423E7}" type="presParOf" srcId="{D585942D-72B1-49FE-AF96-E319BCB154C4}" destId="{3855B04D-EEB7-4C20-9B4C-F7E46C6F4D23}" srcOrd="0" destOrd="0" presId="urn:microsoft.com/office/officeart/2005/8/layout/process4"/>
    <dgm:cxn modelId="{4E50A340-1BC3-470A-91C0-C1EF6F1CCF6F}" type="presParOf" srcId="{D585942D-72B1-49FE-AF96-E319BCB154C4}" destId="{15DFF387-224C-4FFC-90A5-3FF47DD37E2D}" srcOrd="1" destOrd="0" presId="urn:microsoft.com/office/officeart/2005/8/layout/process4"/>
    <dgm:cxn modelId="{E391C6BA-8956-42A5-8611-D35FFFC46841}" type="presParOf" srcId="{F5FDB1C3-438F-45CA-9DE0-ABAC079F6A7F}" destId="{E712D0DB-7458-423B-98A1-03E305C72188}" srcOrd="3" destOrd="0" presId="urn:microsoft.com/office/officeart/2005/8/layout/process4"/>
    <dgm:cxn modelId="{2F0AE381-0399-411C-B5A1-D254F4E80352}" type="presParOf" srcId="{F5FDB1C3-438F-45CA-9DE0-ABAC079F6A7F}" destId="{5FE91D7B-421B-4006-A790-6782A2C3713C}" srcOrd="4" destOrd="0" presId="urn:microsoft.com/office/officeart/2005/8/layout/process4"/>
    <dgm:cxn modelId="{000B1469-2EF7-4413-98E9-6BBBEC9E9782}" type="presParOf" srcId="{5FE91D7B-421B-4006-A790-6782A2C3713C}" destId="{AE3670CA-F26E-4A3A-8A45-5E78ECAC704B}" srcOrd="0" destOrd="0" presId="urn:microsoft.com/office/officeart/2005/8/layout/process4"/>
    <dgm:cxn modelId="{D7CE561E-22B6-4FB3-8F35-F4310825D6BF}" type="presParOf" srcId="{5FE91D7B-421B-4006-A790-6782A2C3713C}" destId="{37A0A6E5-B667-4C4E-9233-30146F9DF16E}" srcOrd="1" destOrd="0" presId="urn:microsoft.com/office/officeart/2005/8/layout/process4"/>
    <dgm:cxn modelId="{1F09FCF0-0B01-4BA8-AB76-78D0D47E1707}" type="presParOf" srcId="{5FE91D7B-421B-4006-A790-6782A2C3713C}" destId="{56278A2C-6B22-479F-9672-28E64017FDF2}" srcOrd="2" destOrd="0" presId="urn:microsoft.com/office/officeart/2005/8/layout/process4"/>
    <dgm:cxn modelId="{10AE5D60-AE87-42CF-A5E8-8D3A72D93BDD}" type="presParOf" srcId="{56278A2C-6B22-479F-9672-28E64017FDF2}" destId="{29AACD8A-AC99-4A9A-BFBE-C0F541F70E7A}" srcOrd="0" destOrd="0" presId="urn:microsoft.com/office/officeart/2005/8/layout/process4"/>
    <dgm:cxn modelId="{EB0DD6B8-7AED-4B21-965C-EAD1971A1099}" type="presParOf" srcId="{56278A2C-6B22-479F-9672-28E64017FDF2}" destId="{07305381-8996-4473-AB42-C9A34C88565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8784C-4B87-49A4-ABD5-EC1CEA5091AF}" type="doc">
      <dgm:prSet loTypeId="urn:microsoft.com/office/officeart/2005/8/layout/process4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870E35A0-5CEA-493A-8952-B0A16EE7400F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مفرد          اول شخص            جمع</a:t>
          </a:r>
          <a:endParaRPr lang="fa-IR" sz="3600" dirty="0">
            <a:cs typeface="B Jadid" panose="00000700000000000000" pitchFamily="2" charset="-78"/>
          </a:endParaRPr>
        </a:p>
      </dgm:t>
    </dgm:pt>
    <dgm:pt modelId="{1A03BC5B-2A68-4645-818F-BBE931D74B6B}" type="parTrans" cxnId="{C7CCC2B0-ABAC-49D6-8D42-A29EAD26AE36}">
      <dgm:prSet/>
      <dgm:spPr/>
      <dgm:t>
        <a:bodyPr/>
        <a:lstStyle/>
        <a:p>
          <a:pPr rtl="1"/>
          <a:endParaRPr lang="fa-IR"/>
        </a:p>
      </dgm:t>
    </dgm:pt>
    <dgm:pt modelId="{B148184F-E740-4337-BC25-1FC69D1ABEEB}" type="sibTrans" cxnId="{C7CCC2B0-ABAC-49D6-8D42-A29EAD26AE36}">
      <dgm:prSet/>
      <dgm:spPr/>
      <dgm:t>
        <a:bodyPr/>
        <a:lstStyle/>
        <a:p>
          <a:pPr rtl="1"/>
          <a:endParaRPr lang="fa-IR"/>
        </a:p>
      </dgm:t>
    </dgm:pt>
    <dgm:pt modelId="{AA4F73A2-BCC1-4939-99B4-5E05EF35983B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مان</a:t>
          </a:r>
          <a:endParaRPr lang="fa-IR" sz="3600" dirty="0">
            <a:cs typeface="B Jadid" panose="00000700000000000000" pitchFamily="2" charset="-78"/>
          </a:endParaRPr>
        </a:p>
      </dgm:t>
    </dgm:pt>
    <dgm:pt modelId="{41DF801A-0018-45D3-9F5C-729D0746F65A}" type="parTrans" cxnId="{D2247EC2-486F-4F46-9065-5AE3DEE7F371}">
      <dgm:prSet/>
      <dgm:spPr/>
      <dgm:t>
        <a:bodyPr/>
        <a:lstStyle/>
        <a:p>
          <a:pPr rtl="1"/>
          <a:endParaRPr lang="fa-IR"/>
        </a:p>
      </dgm:t>
    </dgm:pt>
    <dgm:pt modelId="{6E243253-E6B1-4646-8E94-0AE06BC8635C}" type="sibTrans" cxnId="{D2247EC2-486F-4F46-9065-5AE3DEE7F371}">
      <dgm:prSet/>
      <dgm:spPr/>
      <dgm:t>
        <a:bodyPr/>
        <a:lstStyle/>
        <a:p>
          <a:pPr rtl="1"/>
          <a:endParaRPr lang="fa-IR"/>
        </a:p>
      </dgm:t>
    </dgm:pt>
    <dgm:pt modelId="{04F18BD0-1FD3-4A5A-9E10-7F5C1EFC2F86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م</a:t>
          </a:r>
          <a:endParaRPr lang="fa-IR" sz="3600" dirty="0">
            <a:cs typeface="B Jadid" panose="00000700000000000000" pitchFamily="2" charset="-78"/>
          </a:endParaRPr>
        </a:p>
      </dgm:t>
    </dgm:pt>
    <dgm:pt modelId="{0315A891-6010-4CD3-B794-BBC2A1343319}" type="parTrans" cxnId="{184AABFC-68B4-4C07-BE43-1158E1F7EF74}">
      <dgm:prSet/>
      <dgm:spPr/>
      <dgm:t>
        <a:bodyPr/>
        <a:lstStyle/>
        <a:p>
          <a:pPr rtl="1"/>
          <a:endParaRPr lang="fa-IR"/>
        </a:p>
      </dgm:t>
    </dgm:pt>
    <dgm:pt modelId="{286A9BDF-0607-47E0-9177-99C9A86E28E5}" type="sibTrans" cxnId="{184AABFC-68B4-4C07-BE43-1158E1F7EF74}">
      <dgm:prSet/>
      <dgm:spPr/>
      <dgm:t>
        <a:bodyPr/>
        <a:lstStyle/>
        <a:p>
          <a:pPr rtl="1"/>
          <a:endParaRPr lang="fa-IR"/>
        </a:p>
      </dgm:t>
    </dgm:pt>
    <dgm:pt modelId="{B81459AD-D96B-42E8-A3B2-BBCBE58193D8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دوم شخص</a:t>
          </a:r>
          <a:endParaRPr lang="fa-IR" sz="3600" dirty="0">
            <a:cs typeface="B Jadid" panose="00000700000000000000" pitchFamily="2" charset="-78"/>
          </a:endParaRPr>
        </a:p>
      </dgm:t>
    </dgm:pt>
    <dgm:pt modelId="{C30A3F4E-ABED-43C2-9B2A-A3A033CF9B05}" type="parTrans" cxnId="{FCB81A21-C0D7-4F32-8D40-668AECD08C72}">
      <dgm:prSet/>
      <dgm:spPr/>
      <dgm:t>
        <a:bodyPr/>
        <a:lstStyle/>
        <a:p>
          <a:pPr rtl="1"/>
          <a:endParaRPr lang="fa-IR"/>
        </a:p>
      </dgm:t>
    </dgm:pt>
    <dgm:pt modelId="{6149EEB3-D2A5-4026-A344-C29CC647AA06}" type="sibTrans" cxnId="{FCB81A21-C0D7-4F32-8D40-668AECD08C72}">
      <dgm:prSet/>
      <dgm:spPr/>
      <dgm:t>
        <a:bodyPr/>
        <a:lstStyle/>
        <a:p>
          <a:pPr rtl="1"/>
          <a:endParaRPr lang="fa-IR"/>
        </a:p>
      </dgm:t>
    </dgm:pt>
    <dgm:pt modelId="{92FA586B-2AEC-462D-97DD-29EA31BD85C5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تان</a:t>
          </a:r>
          <a:endParaRPr lang="fa-IR" sz="3600" dirty="0">
            <a:cs typeface="B Jadid" panose="00000700000000000000" pitchFamily="2" charset="-78"/>
          </a:endParaRPr>
        </a:p>
      </dgm:t>
    </dgm:pt>
    <dgm:pt modelId="{5F1F23DA-0F0A-4FA1-AAE6-070A24BB3584}" type="parTrans" cxnId="{5256DDBF-40D5-4242-8000-73ACEADE23D2}">
      <dgm:prSet/>
      <dgm:spPr/>
      <dgm:t>
        <a:bodyPr/>
        <a:lstStyle/>
        <a:p>
          <a:pPr rtl="1"/>
          <a:endParaRPr lang="fa-IR"/>
        </a:p>
      </dgm:t>
    </dgm:pt>
    <dgm:pt modelId="{17CF3814-B980-47B3-8DA1-F0527C8CA736}" type="sibTrans" cxnId="{5256DDBF-40D5-4242-8000-73ACEADE23D2}">
      <dgm:prSet/>
      <dgm:spPr/>
      <dgm:t>
        <a:bodyPr/>
        <a:lstStyle/>
        <a:p>
          <a:pPr rtl="1"/>
          <a:endParaRPr lang="fa-IR"/>
        </a:p>
      </dgm:t>
    </dgm:pt>
    <dgm:pt modelId="{4C032F52-0B69-47A3-9958-0CD16E426B2A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ت</a:t>
          </a:r>
          <a:endParaRPr lang="fa-IR" sz="3600" dirty="0">
            <a:cs typeface="B Jadid" panose="00000700000000000000" pitchFamily="2" charset="-78"/>
          </a:endParaRPr>
        </a:p>
      </dgm:t>
    </dgm:pt>
    <dgm:pt modelId="{C5A1AA37-E139-4048-A403-918335B501F2}" type="parTrans" cxnId="{17B6DBAC-0542-4575-AA3E-6F0A459AAE5D}">
      <dgm:prSet/>
      <dgm:spPr/>
      <dgm:t>
        <a:bodyPr/>
        <a:lstStyle/>
        <a:p>
          <a:pPr rtl="1"/>
          <a:endParaRPr lang="fa-IR"/>
        </a:p>
      </dgm:t>
    </dgm:pt>
    <dgm:pt modelId="{727AD10E-D935-4E42-8A81-D9E9D1EB80F8}" type="sibTrans" cxnId="{17B6DBAC-0542-4575-AA3E-6F0A459AAE5D}">
      <dgm:prSet/>
      <dgm:spPr/>
      <dgm:t>
        <a:bodyPr/>
        <a:lstStyle/>
        <a:p>
          <a:pPr rtl="1"/>
          <a:endParaRPr lang="fa-IR"/>
        </a:p>
      </dgm:t>
    </dgm:pt>
    <dgm:pt modelId="{A7236AF8-B295-4D59-AA19-8AE35D8E62B8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سوم شخص</a:t>
          </a:r>
          <a:endParaRPr lang="fa-IR" sz="3600" dirty="0">
            <a:cs typeface="B Jadid" panose="00000700000000000000" pitchFamily="2" charset="-78"/>
          </a:endParaRPr>
        </a:p>
      </dgm:t>
    </dgm:pt>
    <dgm:pt modelId="{FCA56DD1-15F8-4275-A383-B44E3CD8BFC4}" type="parTrans" cxnId="{7ADEAAE0-2C2C-4C1D-B80E-53F8A9C16A2F}">
      <dgm:prSet/>
      <dgm:spPr/>
      <dgm:t>
        <a:bodyPr/>
        <a:lstStyle/>
        <a:p>
          <a:pPr rtl="1"/>
          <a:endParaRPr lang="fa-IR"/>
        </a:p>
      </dgm:t>
    </dgm:pt>
    <dgm:pt modelId="{FEA8CC19-03B8-4756-A9E4-8AFCE96AA39F}" type="sibTrans" cxnId="{7ADEAAE0-2C2C-4C1D-B80E-53F8A9C16A2F}">
      <dgm:prSet/>
      <dgm:spPr/>
      <dgm:t>
        <a:bodyPr/>
        <a:lstStyle/>
        <a:p>
          <a:pPr rtl="1"/>
          <a:endParaRPr lang="fa-IR"/>
        </a:p>
      </dgm:t>
    </dgm:pt>
    <dgm:pt modelId="{28A9E042-40B0-40A6-81D2-599EF5544BDF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شان</a:t>
          </a:r>
          <a:endParaRPr lang="fa-IR" sz="3600" dirty="0">
            <a:cs typeface="B Jadid" panose="00000700000000000000" pitchFamily="2" charset="-78"/>
          </a:endParaRPr>
        </a:p>
      </dgm:t>
    </dgm:pt>
    <dgm:pt modelId="{549436EE-613A-49EB-B3E3-4BEE650B1A9A}" type="parTrans" cxnId="{DAB69E83-0139-40BD-853D-63795CDEA111}">
      <dgm:prSet/>
      <dgm:spPr/>
      <dgm:t>
        <a:bodyPr/>
        <a:lstStyle/>
        <a:p>
          <a:pPr rtl="1"/>
          <a:endParaRPr lang="fa-IR"/>
        </a:p>
      </dgm:t>
    </dgm:pt>
    <dgm:pt modelId="{F398C893-A006-41F7-8F4C-AD235BB28F0D}" type="sibTrans" cxnId="{DAB69E83-0139-40BD-853D-63795CDEA111}">
      <dgm:prSet/>
      <dgm:spPr/>
      <dgm:t>
        <a:bodyPr/>
        <a:lstStyle/>
        <a:p>
          <a:pPr rtl="1"/>
          <a:endParaRPr lang="fa-IR"/>
        </a:p>
      </dgm:t>
    </dgm:pt>
    <dgm:pt modelId="{CB6DBFA6-0EEF-4837-A5A2-282F192F03CD}">
      <dgm:prSet phldrT="[Text]" custT="1"/>
      <dgm:spPr/>
      <dgm:t>
        <a:bodyPr/>
        <a:lstStyle/>
        <a:p>
          <a:pPr rtl="1"/>
          <a:r>
            <a:rPr lang="fa-IR" sz="3600" dirty="0" smtClean="0">
              <a:cs typeface="B Jadid" panose="00000700000000000000" pitchFamily="2" charset="-78"/>
            </a:rPr>
            <a:t>ش</a:t>
          </a:r>
          <a:endParaRPr lang="fa-IR" sz="3600" dirty="0">
            <a:cs typeface="B Jadid" panose="00000700000000000000" pitchFamily="2" charset="-78"/>
          </a:endParaRPr>
        </a:p>
      </dgm:t>
    </dgm:pt>
    <dgm:pt modelId="{6812973D-37C2-4401-909D-5100FA9329B7}" type="parTrans" cxnId="{38A8F15F-4FA7-42C5-B9E9-58DDC2A0E87D}">
      <dgm:prSet/>
      <dgm:spPr/>
      <dgm:t>
        <a:bodyPr/>
        <a:lstStyle/>
        <a:p>
          <a:pPr rtl="1"/>
          <a:endParaRPr lang="fa-IR"/>
        </a:p>
      </dgm:t>
    </dgm:pt>
    <dgm:pt modelId="{5CF0C084-4468-4758-9987-0D79C540E6F3}" type="sibTrans" cxnId="{38A8F15F-4FA7-42C5-B9E9-58DDC2A0E87D}">
      <dgm:prSet/>
      <dgm:spPr/>
      <dgm:t>
        <a:bodyPr/>
        <a:lstStyle/>
        <a:p>
          <a:pPr rtl="1"/>
          <a:endParaRPr lang="fa-IR"/>
        </a:p>
      </dgm:t>
    </dgm:pt>
    <dgm:pt modelId="{C4345A5E-299A-4E50-B5BD-698ACD3E7EBA}" type="pres">
      <dgm:prSet presAssocID="{D7C8784C-4B87-49A4-ABD5-EC1CEA5091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BCC7022-5E9F-40B9-8864-08CA4AFE9042}" type="pres">
      <dgm:prSet presAssocID="{A7236AF8-B295-4D59-AA19-8AE35D8E62B8}" presName="boxAndChildren" presStyleCnt="0"/>
      <dgm:spPr/>
    </dgm:pt>
    <dgm:pt modelId="{51183A55-04C8-47DA-805F-341DDEE38771}" type="pres">
      <dgm:prSet presAssocID="{A7236AF8-B295-4D59-AA19-8AE35D8E62B8}" presName="parentText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DB32942-7608-4033-A2EA-ABE25EEFCD62}" type="pres">
      <dgm:prSet presAssocID="{A7236AF8-B295-4D59-AA19-8AE35D8E62B8}" presName="entire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ACA9444-6A9B-4C53-8F87-7EA421C2C06F}" type="pres">
      <dgm:prSet presAssocID="{A7236AF8-B295-4D59-AA19-8AE35D8E62B8}" presName="descendantBox" presStyleCnt="0"/>
      <dgm:spPr/>
    </dgm:pt>
    <dgm:pt modelId="{27A8B4D7-48C1-4985-903A-33AE32F0D496}" type="pres">
      <dgm:prSet presAssocID="{28A9E042-40B0-40A6-81D2-599EF5544BD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01C4A2-C7EF-4BF7-AC5F-E1D76B3038B5}" type="pres">
      <dgm:prSet presAssocID="{CB6DBFA6-0EEF-4837-A5A2-282F192F03C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B31C32-654F-4E94-9D11-171C723A9334}" type="pres">
      <dgm:prSet presAssocID="{6149EEB3-D2A5-4026-A344-C29CC647AA06}" presName="sp" presStyleCnt="0"/>
      <dgm:spPr/>
    </dgm:pt>
    <dgm:pt modelId="{3EFDF907-3DC4-4D7B-B8AA-A83208CAD231}" type="pres">
      <dgm:prSet presAssocID="{B81459AD-D96B-42E8-A3B2-BBCBE58193D8}" presName="arrowAndChildren" presStyleCnt="0"/>
      <dgm:spPr/>
    </dgm:pt>
    <dgm:pt modelId="{D9923256-B2F9-48DF-9FDE-64FCE469D644}" type="pres">
      <dgm:prSet presAssocID="{B81459AD-D96B-42E8-A3B2-BBCBE58193D8}" presName="parentTextArrow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4FF6091-F8C1-4E2E-A746-C47C4E784F37}" type="pres">
      <dgm:prSet presAssocID="{B81459AD-D96B-42E8-A3B2-BBCBE58193D8}" presName="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B094C843-C738-4892-81D7-BDC2E9E57669}" type="pres">
      <dgm:prSet presAssocID="{B81459AD-D96B-42E8-A3B2-BBCBE58193D8}" presName="descendantArrow" presStyleCnt="0"/>
      <dgm:spPr/>
    </dgm:pt>
    <dgm:pt modelId="{34D123B3-FD33-41FF-A2A5-72EA59C53AFD}" type="pres">
      <dgm:prSet presAssocID="{92FA586B-2AEC-462D-97DD-29EA31BD85C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516245-BB8B-4A9F-AAC4-9BE20651057D}" type="pres">
      <dgm:prSet presAssocID="{4C032F52-0B69-47A3-9958-0CD16E426B2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4C6167-0360-4AB4-8383-90D7FD000389}" type="pres">
      <dgm:prSet presAssocID="{B148184F-E740-4337-BC25-1FC69D1ABEEB}" presName="sp" presStyleCnt="0"/>
      <dgm:spPr/>
    </dgm:pt>
    <dgm:pt modelId="{5E8DC228-998A-499B-88DA-B6EB0EEB63DE}" type="pres">
      <dgm:prSet presAssocID="{870E35A0-5CEA-493A-8952-B0A16EE7400F}" presName="arrowAndChildren" presStyleCnt="0"/>
      <dgm:spPr/>
    </dgm:pt>
    <dgm:pt modelId="{CD9334F1-58A1-40CC-A9DE-4EC38295EC57}" type="pres">
      <dgm:prSet presAssocID="{870E35A0-5CEA-493A-8952-B0A16EE7400F}" presName="parentText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9B202B9F-6E1B-48CD-BE81-E30FFFD13845}" type="pres">
      <dgm:prSet presAssocID="{870E35A0-5CEA-493A-8952-B0A16EE7400F}" presName="arrow" presStyleLbl="node1" presStyleIdx="2" presStyleCnt="3"/>
      <dgm:spPr/>
      <dgm:t>
        <a:bodyPr/>
        <a:lstStyle/>
        <a:p>
          <a:pPr rtl="1"/>
          <a:endParaRPr lang="fa-IR"/>
        </a:p>
      </dgm:t>
    </dgm:pt>
    <dgm:pt modelId="{FF497406-69BA-4F83-A943-C0CB94BC8625}" type="pres">
      <dgm:prSet presAssocID="{870E35A0-5CEA-493A-8952-B0A16EE7400F}" presName="descendantArrow" presStyleCnt="0"/>
      <dgm:spPr/>
    </dgm:pt>
    <dgm:pt modelId="{CFD4E0FD-F703-4F59-AD30-7C7CEE9DB206}" type="pres">
      <dgm:prSet presAssocID="{AA4F73A2-BCC1-4939-99B4-5E05EF35983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CBEA63-7426-42DC-84B7-54A9EAC8BC44}" type="pres">
      <dgm:prSet presAssocID="{04F18BD0-1FD3-4A5A-9E10-7F5C1EFC2F8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C6E317C-FEAB-4216-9F4D-6CBEA7C3BF6C}" type="presOf" srcId="{B81459AD-D96B-42E8-A3B2-BBCBE58193D8}" destId="{D9923256-B2F9-48DF-9FDE-64FCE469D644}" srcOrd="0" destOrd="0" presId="urn:microsoft.com/office/officeart/2005/8/layout/process4"/>
    <dgm:cxn modelId="{B7D888E4-C4D6-4276-9929-3313D2710D9F}" type="presOf" srcId="{04F18BD0-1FD3-4A5A-9E10-7F5C1EFC2F86}" destId="{B5CBEA63-7426-42DC-84B7-54A9EAC8BC44}" srcOrd="0" destOrd="0" presId="urn:microsoft.com/office/officeart/2005/8/layout/process4"/>
    <dgm:cxn modelId="{FCB81A21-C0D7-4F32-8D40-668AECD08C72}" srcId="{D7C8784C-4B87-49A4-ABD5-EC1CEA5091AF}" destId="{B81459AD-D96B-42E8-A3B2-BBCBE58193D8}" srcOrd="1" destOrd="0" parTransId="{C30A3F4E-ABED-43C2-9B2A-A3A033CF9B05}" sibTransId="{6149EEB3-D2A5-4026-A344-C29CC647AA06}"/>
    <dgm:cxn modelId="{DAB69E83-0139-40BD-853D-63795CDEA111}" srcId="{A7236AF8-B295-4D59-AA19-8AE35D8E62B8}" destId="{28A9E042-40B0-40A6-81D2-599EF5544BDF}" srcOrd="0" destOrd="0" parTransId="{549436EE-613A-49EB-B3E3-4BEE650B1A9A}" sibTransId="{F398C893-A006-41F7-8F4C-AD235BB28F0D}"/>
    <dgm:cxn modelId="{C7C1DC2F-2043-4957-9CA0-D6C70D9AF97D}" type="presOf" srcId="{870E35A0-5CEA-493A-8952-B0A16EE7400F}" destId="{9B202B9F-6E1B-48CD-BE81-E30FFFD13845}" srcOrd="1" destOrd="0" presId="urn:microsoft.com/office/officeart/2005/8/layout/process4"/>
    <dgm:cxn modelId="{F1BF4926-316C-44D4-8937-EBED31E899A2}" type="presOf" srcId="{A7236AF8-B295-4D59-AA19-8AE35D8E62B8}" destId="{51183A55-04C8-47DA-805F-341DDEE38771}" srcOrd="0" destOrd="0" presId="urn:microsoft.com/office/officeart/2005/8/layout/process4"/>
    <dgm:cxn modelId="{38A8F15F-4FA7-42C5-B9E9-58DDC2A0E87D}" srcId="{A7236AF8-B295-4D59-AA19-8AE35D8E62B8}" destId="{CB6DBFA6-0EEF-4837-A5A2-282F192F03CD}" srcOrd="1" destOrd="0" parTransId="{6812973D-37C2-4401-909D-5100FA9329B7}" sibTransId="{5CF0C084-4468-4758-9987-0D79C540E6F3}"/>
    <dgm:cxn modelId="{9A35846D-F3B1-4CFF-B610-AA4878C7F576}" type="presOf" srcId="{4C032F52-0B69-47A3-9958-0CD16E426B2A}" destId="{85516245-BB8B-4A9F-AAC4-9BE20651057D}" srcOrd="0" destOrd="0" presId="urn:microsoft.com/office/officeart/2005/8/layout/process4"/>
    <dgm:cxn modelId="{5ABCF559-31FF-4C10-9C8B-5A302FF9FBDC}" type="presOf" srcId="{D7C8784C-4B87-49A4-ABD5-EC1CEA5091AF}" destId="{C4345A5E-299A-4E50-B5BD-698ACD3E7EBA}" srcOrd="0" destOrd="0" presId="urn:microsoft.com/office/officeart/2005/8/layout/process4"/>
    <dgm:cxn modelId="{7ADEAAE0-2C2C-4C1D-B80E-53F8A9C16A2F}" srcId="{D7C8784C-4B87-49A4-ABD5-EC1CEA5091AF}" destId="{A7236AF8-B295-4D59-AA19-8AE35D8E62B8}" srcOrd="2" destOrd="0" parTransId="{FCA56DD1-15F8-4275-A383-B44E3CD8BFC4}" sibTransId="{FEA8CC19-03B8-4756-A9E4-8AFCE96AA39F}"/>
    <dgm:cxn modelId="{5256DDBF-40D5-4242-8000-73ACEADE23D2}" srcId="{B81459AD-D96B-42E8-A3B2-BBCBE58193D8}" destId="{92FA586B-2AEC-462D-97DD-29EA31BD85C5}" srcOrd="0" destOrd="0" parTransId="{5F1F23DA-0F0A-4FA1-AAE6-070A24BB3584}" sibTransId="{17CF3814-B980-47B3-8DA1-F0527C8CA736}"/>
    <dgm:cxn modelId="{1D11C6DE-00D4-419B-BC77-9F537743CBF8}" type="presOf" srcId="{AA4F73A2-BCC1-4939-99B4-5E05EF35983B}" destId="{CFD4E0FD-F703-4F59-AD30-7C7CEE9DB206}" srcOrd="0" destOrd="0" presId="urn:microsoft.com/office/officeart/2005/8/layout/process4"/>
    <dgm:cxn modelId="{184AABFC-68B4-4C07-BE43-1158E1F7EF74}" srcId="{870E35A0-5CEA-493A-8952-B0A16EE7400F}" destId="{04F18BD0-1FD3-4A5A-9E10-7F5C1EFC2F86}" srcOrd="1" destOrd="0" parTransId="{0315A891-6010-4CD3-B794-BBC2A1343319}" sibTransId="{286A9BDF-0607-47E0-9177-99C9A86E28E5}"/>
    <dgm:cxn modelId="{4A31F470-1B66-40DA-B123-921606CCD1B8}" type="presOf" srcId="{870E35A0-5CEA-493A-8952-B0A16EE7400F}" destId="{CD9334F1-58A1-40CC-A9DE-4EC38295EC57}" srcOrd="0" destOrd="0" presId="urn:microsoft.com/office/officeart/2005/8/layout/process4"/>
    <dgm:cxn modelId="{8EB74F57-7F29-49AF-BBEC-2071A0936117}" type="presOf" srcId="{B81459AD-D96B-42E8-A3B2-BBCBE58193D8}" destId="{84FF6091-F8C1-4E2E-A746-C47C4E784F37}" srcOrd="1" destOrd="0" presId="urn:microsoft.com/office/officeart/2005/8/layout/process4"/>
    <dgm:cxn modelId="{D2247EC2-486F-4F46-9065-5AE3DEE7F371}" srcId="{870E35A0-5CEA-493A-8952-B0A16EE7400F}" destId="{AA4F73A2-BCC1-4939-99B4-5E05EF35983B}" srcOrd="0" destOrd="0" parTransId="{41DF801A-0018-45D3-9F5C-729D0746F65A}" sibTransId="{6E243253-E6B1-4646-8E94-0AE06BC8635C}"/>
    <dgm:cxn modelId="{CBF879F1-D510-4F3A-9A87-B612D88B227B}" type="presOf" srcId="{28A9E042-40B0-40A6-81D2-599EF5544BDF}" destId="{27A8B4D7-48C1-4985-903A-33AE32F0D496}" srcOrd="0" destOrd="0" presId="urn:microsoft.com/office/officeart/2005/8/layout/process4"/>
    <dgm:cxn modelId="{17B6DBAC-0542-4575-AA3E-6F0A459AAE5D}" srcId="{B81459AD-D96B-42E8-A3B2-BBCBE58193D8}" destId="{4C032F52-0B69-47A3-9958-0CD16E426B2A}" srcOrd="1" destOrd="0" parTransId="{C5A1AA37-E139-4048-A403-918335B501F2}" sibTransId="{727AD10E-D935-4E42-8A81-D9E9D1EB80F8}"/>
    <dgm:cxn modelId="{A583F94F-0EAB-44ED-A323-05D47C81D9AA}" type="presOf" srcId="{CB6DBFA6-0EEF-4837-A5A2-282F192F03CD}" destId="{F501C4A2-C7EF-4BF7-AC5F-E1D76B3038B5}" srcOrd="0" destOrd="0" presId="urn:microsoft.com/office/officeart/2005/8/layout/process4"/>
    <dgm:cxn modelId="{2589AB85-7E5B-4780-8A58-D9B792BB7FAE}" type="presOf" srcId="{A7236AF8-B295-4D59-AA19-8AE35D8E62B8}" destId="{DDB32942-7608-4033-A2EA-ABE25EEFCD62}" srcOrd="1" destOrd="0" presId="urn:microsoft.com/office/officeart/2005/8/layout/process4"/>
    <dgm:cxn modelId="{9F781A9E-BA28-4CCC-8415-5D5D9F17D58C}" type="presOf" srcId="{92FA586B-2AEC-462D-97DD-29EA31BD85C5}" destId="{34D123B3-FD33-41FF-A2A5-72EA59C53AFD}" srcOrd="0" destOrd="0" presId="urn:microsoft.com/office/officeart/2005/8/layout/process4"/>
    <dgm:cxn modelId="{C7CCC2B0-ABAC-49D6-8D42-A29EAD26AE36}" srcId="{D7C8784C-4B87-49A4-ABD5-EC1CEA5091AF}" destId="{870E35A0-5CEA-493A-8952-B0A16EE7400F}" srcOrd="0" destOrd="0" parTransId="{1A03BC5B-2A68-4645-818F-BBE931D74B6B}" sibTransId="{B148184F-E740-4337-BC25-1FC69D1ABEEB}"/>
    <dgm:cxn modelId="{608516CF-F4B7-4832-9F1A-85EACF9B95C1}" type="presParOf" srcId="{C4345A5E-299A-4E50-B5BD-698ACD3E7EBA}" destId="{8BCC7022-5E9F-40B9-8864-08CA4AFE9042}" srcOrd="0" destOrd="0" presId="urn:microsoft.com/office/officeart/2005/8/layout/process4"/>
    <dgm:cxn modelId="{0F733B50-C5D6-460C-8FF1-65E3224FC821}" type="presParOf" srcId="{8BCC7022-5E9F-40B9-8864-08CA4AFE9042}" destId="{51183A55-04C8-47DA-805F-341DDEE38771}" srcOrd="0" destOrd="0" presId="urn:microsoft.com/office/officeart/2005/8/layout/process4"/>
    <dgm:cxn modelId="{9449CBCA-9026-4587-B20A-7685F4909C8A}" type="presParOf" srcId="{8BCC7022-5E9F-40B9-8864-08CA4AFE9042}" destId="{DDB32942-7608-4033-A2EA-ABE25EEFCD62}" srcOrd="1" destOrd="0" presId="urn:microsoft.com/office/officeart/2005/8/layout/process4"/>
    <dgm:cxn modelId="{36AC0B7B-E23F-41B3-978F-BF4F5FBC3D97}" type="presParOf" srcId="{8BCC7022-5E9F-40B9-8864-08CA4AFE9042}" destId="{8ACA9444-6A9B-4C53-8F87-7EA421C2C06F}" srcOrd="2" destOrd="0" presId="urn:microsoft.com/office/officeart/2005/8/layout/process4"/>
    <dgm:cxn modelId="{A9246F7C-124E-40DD-BC49-EF9FF1330DCD}" type="presParOf" srcId="{8ACA9444-6A9B-4C53-8F87-7EA421C2C06F}" destId="{27A8B4D7-48C1-4985-903A-33AE32F0D496}" srcOrd="0" destOrd="0" presId="urn:microsoft.com/office/officeart/2005/8/layout/process4"/>
    <dgm:cxn modelId="{0CEAA54B-47EE-4F1F-856F-652B77858954}" type="presParOf" srcId="{8ACA9444-6A9B-4C53-8F87-7EA421C2C06F}" destId="{F501C4A2-C7EF-4BF7-AC5F-E1D76B3038B5}" srcOrd="1" destOrd="0" presId="urn:microsoft.com/office/officeart/2005/8/layout/process4"/>
    <dgm:cxn modelId="{6F4F9C72-C45B-440A-8902-F07E4A81CFE6}" type="presParOf" srcId="{C4345A5E-299A-4E50-B5BD-698ACD3E7EBA}" destId="{F6B31C32-654F-4E94-9D11-171C723A9334}" srcOrd="1" destOrd="0" presId="urn:microsoft.com/office/officeart/2005/8/layout/process4"/>
    <dgm:cxn modelId="{DE0B2154-10C9-4D69-9546-55001017DB61}" type="presParOf" srcId="{C4345A5E-299A-4E50-B5BD-698ACD3E7EBA}" destId="{3EFDF907-3DC4-4D7B-B8AA-A83208CAD231}" srcOrd="2" destOrd="0" presId="urn:microsoft.com/office/officeart/2005/8/layout/process4"/>
    <dgm:cxn modelId="{93305198-A995-4F0F-B8D8-0AC3E3CC9BF1}" type="presParOf" srcId="{3EFDF907-3DC4-4D7B-B8AA-A83208CAD231}" destId="{D9923256-B2F9-48DF-9FDE-64FCE469D644}" srcOrd="0" destOrd="0" presId="urn:microsoft.com/office/officeart/2005/8/layout/process4"/>
    <dgm:cxn modelId="{29A9E8FC-2E96-445B-BC41-3CD4530487EC}" type="presParOf" srcId="{3EFDF907-3DC4-4D7B-B8AA-A83208CAD231}" destId="{84FF6091-F8C1-4E2E-A746-C47C4E784F37}" srcOrd="1" destOrd="0" presId="urn:microsoft.com/office/officeart/2005/8/layout/process4"/>
    <dgm:cxn modelId="{1D323A1B-C6EF-4EC1-ABA1-7E791D5EAAFF}" type="presParOf" srcId="{3EFDF907-3DC4-4D7B-B8AA-A83208CAD231}" destId="{B094C843-C738-4892-81D7-BDC2E9E57669}" srcOrd="2" destOrd="0" presId="urn:microsoft.com/office/officeart/2005/8/layout/process4"/>
    <dgm:cxn modelId="{5DE901D9-3B58-4991-ABEF-7CC672203ACD}" type="presParOf" srcId="{B094C843-C738-4892-81D7-BDC2E9E57669}" destId="{34D123B3-FD33-41FF-A2A5-72EA59C53AFD}" srcOrd="0" destOrd="0" presId="urn:microsoft.com/office/officeart/2005/8/layout/process4"/>
    <dgm:cxn modelId="{0D9694D9-07E9-4985-8710-2917F23E368B}" type="presParOf" srcId="{B094C843-C738-4892-81D7-BDC2E9E57669}" destId="{85516245-BB8B-4A9F-AAC4-9BE20651057D}" srcOrd="1" destOrd="0" presId="urn:microsoft.com/office/officeart/2005/8/layout/process4"/>
    <dgm:cxn modelId="{D4516AF7-C499-4F02-AA8C-576989064615}" type="presParOf" srcId="{C4345A5E-299A-4E50-B5BD-698ACD3E7EBA}" destId="{D94C6167-0360-4AB4-8383-90D7FD000389}" srcOrd="3" destOrd="0" presId="urn:microsoft.com/office/officeart/2005/8/layout/process4"/>
    <dgm:cxn modelId="{8BDD7F2F-F896-46A2-A144-834A9174FF6C}" type="presParOf" srcId="{C4345A5E-299A-4E50-B5BD-698ACD3E7EBA}" destId="{5E8DC228-998A-499B-88DA-B6EB0EEB63DE}" srcOrd="4" destOrd="0" presId="urn:microsoft.com/office/officeart/2005/8/layout/process4"/>
    <dgm:cxn modelId="{0BB8BD55-0D9A-4E40-9E4C-9E19C1B4C484}" type="presParOf" srcId="{5E8DC228-998A-499B-88DA-B6EB0EEB63DE}" destId="{CD9334F1-58A1-40CC-A9DE-4EC38295EC57}" srcOrd="0" destOrd="0" presId="urn:microsoft.com/office/officeart/2005/8/layout/process4"/>
    <dgm:cxn modelId="{74A94513-4907-429D-89F2-18942962CBBE}" type="presParOf" srcId="{5E8DC228-998A-499B-88DA-B6EB0EEB63DE}" destId="{9B202B9F-6E1B-48CD-BE81-E30FFFD13845}" srcOrd="1" destOrd="0" presId="urn:microsoft.com/office/officeart/2005/8/layout/process4"/>
    <dgm:cxn modelId="{D925890E-F3FF-4D44-A23A-7E675EA2819A}" type="presParOf" srcId="{5E8DC228-998A-499B-88DA-B6EB0EEB63DE}" destId="{FF497406-69BA-4F83-A943-C0CB94BC8625}" srcOrd="2" destOrd="0" presId="urn:microsoft.com/office/officeart/2005/8/layout/process4"/>
    <dgm:cxn modelId="{7573EC08-14C7-4AD8-BE24-A0372DBF7633}" type="presParOf" srcId="{FF497406-69BA-4F83-A943-C0CB94BC8625}" destId="{CFD4E0FD-F703-4F59-AD30-7C7CEE9DB206}" srcOrd="0" destOrd="0" presId="urn:microsoft.com/office/officeart/2005/8/layout/process4"/>
    <dgm:cxn modelId="{218F45F5-B641-4399-B7F5-07309F43E8DE}" type="presParOf" srcId="{FF497406-69BA-4F83-A943-C0CB94BC8625}" destId="{B5CBEA63-7426-42DC-84B7-54A9EAC8BC4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0B89D-5064-4E0E-B8F8-BF7AEC81A40C}" type="doc">
      <dgm:prSet loTypeId="urn:microsoft.com/office/officeart/2005/8/layout/hierarchy3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6FF20B13-49FF-4758-8A07-6741F219A25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fa-IR" sz="3600" dirty="0" smtClean="0">
              <a:solidFill>
                <a:srgbClr val="FF0000"/>
              </a:solidFill>
              <a:cs typeface="B Jadid" panose="00000700000000000000" pitchFamily="2" charset="-78"/>
            </a:rPr>
            <a:t>ضمایر شخصی(منفصل) </a:t>
          </a:r>
        </a:p>
        <a:p>
          <a:pPr algn="ctr" rtl="1"/>
          <a:r>
            <a:rPr lang="fa-IR" sz="3600" dirty="0" smtClean="0">
              <a:solidFill>
                <a:srgbClr val="FF0000"/>
              </a:solidFill>
              <a:cs typeface="B Jadid" panose="00000700000000000000" pitchFamily="2" charset="-78"/>
            </a:rPr>
            <a:t>جدا</a:t>
          </a:r>
          <a:endParaRPr lang="fa-IR" sz="3600" dirty="0">
            <a:solidFill>
              <a:srgbClr val="FF0000"/>
            </a:solidFill>
            <a:cs typeface="B Jadid" panose="00000700000000000000" pitchFamily="2" charset="-78"/>
          </a:endParaRPr>
        </a:p>
      </dgm:t>
    </dgm:pt>
    <dgm:pt modelId="{B2C78676-9582-456F-996D-BEFC736058A4}" type="parTrans" cxnId="{B523ABBD-6473-4EB6-BDF2-B7EE3BC7A79C}">
      <dgm:prSet/>
      <dgm:spPr/>
      <dgm:t>
        <a:bodyPr/>
        <a:lstStyle/>
        <a:p>
          <a:pPr rtl="1"/>
          <a:endParaRPr lang="fa-IR"/>
        </a:p>
      </dgm:t>
    </dgm:pt>
    <dgm:pt modelId="{3A50C6DE-1700-4EAD-B2A9-95DC22FA580F}" type="sibTrans" cxnId="{B523ABBD-6473-4EB6-BDF2-B7EE3BC7A79C}">
      <dgm:prSet/>
      <dgm:spPr/>
      <dgm:t>
        <a:bodyPr/>
        <a:lstStyle/>
        <a:p>
          <a:pPr rtl="1"/>
          <a:endParaRPr lang="fa-IR"/>
        </a:p>
      </dgm:t>
    </dgm:pt>
    <dgm:pt modelId="{B5DB113B-8DDC-4513-AD15-1FF5B1A01B1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200" dirty="0" smtClean="0">
              <a:cs typeface="B Titr" panose="00000700000000000000" pitchFamily="2" charset="-78"/>
            </a:rPr>
            <a:t>من / تو/ او</a:t>
          </a:r>
          <a:endParaRPr lang="fa-IR" sz="3200" dirty="0">
            <a:cs typeface="B Titr" panose="00000700000000000000" pitchFamily="2" charset="-78"/>
          </a:endParaRPr>
        </a:p>
      </dgm:t>
    </dgm:pt>
    <dgm:pt modelId="{1BF962DD-7B52-4BC8-B995-5803B5A3B2DF}" type="parTrans" cxnId="{909C2620-C8DF-4EB5-AF9C-482014486EE8}">
      <dgm:prSet/>
      <dgm:spPr/>
      <dgm:t>
        <a:bodyPr/>
        <a:lstStyle/>
        <a:p>
          <a:pPr rtl="1"/>
          <a:endParaRPr lang="fa-IR"/>
        </a:p>
      </dgm:t>
    </dgm:pt>
    <dgm:pt modelId="{24B50FF5-AA17-44B7-B84F-956F99AF7D06}" type="sibTrans" cxnId="{909C2620-C8DF-4EB5-AF9C-482014486EE8}">
      <dgm:prSet/>
      <dgm:spPr/>
      <dgm:t>
        <a:bodyPr/>
        <a:lstStyle/>
        <a:p>
          <a:pPr rtl="1"/>
          <a:endParaRPr lang="fa-IR"/>
        </a:p>
      </dgm:t>
    </dgm:pt>
    <dgm:pt modelId="{01D398AE-338A-4B57-B393-D027F161DEF0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200" dirty="0" smtClean="0">
              <a:cs typeface="B Titr" panose="00000700000000000000" pitchFamily="2" charset="-78"/>
            </a:rPr>
            <a:t>ما / شما / آنها</a:t>
          </a:r>
          <a:endParaRPr lang="fa-IR" sz="3200" dirty="0">
            <a:cs typeface="B Titr" panose="00000700000000000000" pitchFamily="2" charset="-78"/>
          </a:endParaRPr>
        </a:p>
      </dgm:t>
    </dgm:pt>
    <dgm:pt modelId="{F2E2E711-F03A-4850-AF9B-322CFAD319CD}" type="parTrans" cxnId="{184CB522-B56C-4882-9AE0-86EB8824EE26}">
      <dgm:prSet/>
      <dgm:spPr/>
      <dgm:t>
        <a:bodyPr/>
        <a:lstStyle/>
        <a:p>
          <a:pPr rtl="1"/>
          <a:endParaRPr lang="fa-IR"/>
        </a:p>
      </dgm:t>
    </dgm:pt>
    <dgm:pt modelId="{0447429D-212C-46DC-A9B1-D3A5BF003BC9}" type="sibTrans" cxnId="{184CB522-B56C-4882-9AE0-86EB8824EE26}">
      <dgm:prSet/>
      <dgm:spPr/>
      <dgm:t>
        <a:bodyPr/>
        <a:lstStyle/>
        <a:p>
          <a:pPr rtl="1"/>
          <a:endParaRPr lang="fa-IR"/>
        </a:p>
      </dgm:t>
    </dgm:pt>
    <dgm:pt modelId="{0D35138B-E307-4A59-842C-64ACAC69025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600" dirty="0" smtClean="0">
              <a:solidFill>
                <a:schemeClr val="tx1"/>
              </a:solidFill>
              <a:cs typeface="B Jadid" panose="00000700000000000000" pitchFamily="2" charset="-78"/>
            </a:rPr>
            <a:t>ضمایر شخصی(متصل) پیوسته</a:t>
          </a:r>
          <a:endParaRPr lang="fa-IR" sz="3600" dirty="0">
            <a:solidFill>
              <a:schemeClr val="tx1"/>
            </a:solidFill>
            <a:cs typeface="B Jadid" panose="00000700000000000000" pitchFamily="2" charset="-78"/>
          </a:endParaRPr>
        </a:p>
      </dgm:t>
    </dgm:pt>
    <dgm:pt modelId="{170D3038-A32F-426D-AE4F-9993168263B4}" type="parTrans" cxnId="{DCB912DE-8D12-444C-AEB3-06272302FF6E}">
      <dgm:prSet/>
      <dgm:spPr/>
      <dgm:t>
        <a:bodyPr/>
        <a:lstStyle/>
        <a:p>
          <a:pPr rtl="1"/>
          <a:endParaRPr lang="fa-IR"/>
        </a:p>
      </dgm:t>
    </dgm:pt>
    <dgm:pt modelId="{85D85876-4824-42EE-AF4A-3CFB2AEE6846}" type="sibTrans" cxnId="{DCB912DE-8D12-444C-AEB3-06272302FF6E}">
      <dgm:prSet/>
      <dgm:spPr/>
      <dgm:t>
        <a:bodyPr/>
        <a:lstStyle/>
        <a:p>
          <a:pPr rtl="1"/>
          <a:endParaRPr lang="fa-IR"/>
        </a:p>
      </dgm:t>
    </dgm:pt>
    <dgm:pt modelId="{EA947306-4759-42E3-BF92-F61EE73550A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3200" dirty="0" smtClean="0">
              <a:cs typeface="B Titr" panose="00000700000000000000" pitchFamily="2" charset="-78"/>
            </a:rPr>
            <a:t>م-ت-ش</a:t>
          </a:r>
          <a:endParaRPr lang="fa-IR" sz="3200" dirty="0">
            <a:cs typeface="B Titr" panose="00000700000000000000" pitchFamily="2" charset="-78"/>
          </a:endParaRPr>
        </a:p>
      </dgm:t>
    </dgm:pt>
    <dgm:pt modelId="{259266FA-AF18-49B5-A831-45F46BFFB91F}" type="parTrans" cxnId="{540545CE-7998-48B0-9BB0-9231C375B620}">
      <dgm:prSet/>
      <dgm:spPr/>
      <dgm:t>
        <a:bodyPr/>
        <a:lstStyle/>
        <a:p>
          <a:pPr rtl="1"/>
          <a:endParaRPr lang="fa-IR"/>
        </a:p>
      </dgm:t>
    </dgm:pt>
    <dgm:pt modelId="{A2C77621-716D-4B87-9524-73EB208949B2}" type="sibTrans" cxnId="{540545CE-7998-48B0-9BB0-9231C375B620}">
      <dgm:prSet/>
      <dgm:spPr/>
      <dgm:t>
        <a:bodyPr/>
        <a:lstStyle/>
        <a:p>
          <a:pPr rtl="1"/>
          <a:endParaRPr lang="fa-IR"/>
        </a:p>
      </dgm:t>
    </dgm:pt>
    <dgm:pt modelId="{98D5D004-6473-47C8-9F27-23C68C149E75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3200" dirty="0" smtClean="0">
              <a:cs typeface="B Titr" panose="00000700000000000000" pitchFamily="2" charset="-78"/>
            </a:rPr>
            <a:t>مان-تان-شان</a:t>
          </a:r>
          <a:endParaRPr lang="fa-IR" sz="3200" dirty="0">
            <a:cs typeface="B Titr" panose="00000700000000000000" pitchFamily="2" charset="-78"/>
          </a:endParaRPr>
        </a:p>
      </dgm:t>
    </dgm:pt>
    <dgm:pt modelId="{F3205A99-3377-406C-98A8-98D7F5AD5DF5}" type="parTrans" cxnId="{4F95059D-390F-49CC-8213-1C241F2C8C1C}">
      <dgm:prSet/>
      <dgm:spPr/>
      <dgm:t>
        <a:bodyPr/>
        <a:lstStyle/>
        <a:p>
          <a:pPr rtl="1"/>
          <a:endParaRPr lang="fa-IR"/>
        </a:p>
      </dgm:t>
    </dgm:pt>
    <dgm:pt modelId="{F12A7EC1-8EB2-40A7-B5E3-D6EA3FD54F98}" type="sibTrans" cxnId="{4F95059D-390F-49CC-8213-1C241F2C8C1C}">
      <dgm:prSet/>
      <dgm:spPr/>
      <dgm:t>
        <a:bodyPr/>
        <a:lstStyle/>
        <a:p>
          <a:pPr rtl="1"/>
          <a:endParaRPr lang="fa-IR"/>
        </a:p>
      </dgm:t>
    </dgm:pt>
    <dgm:pt modelId="{E43102B0-EB1C-4D47-9239-A1FEC5FC8392}" type="pres">
      <dgm:prSet presAssocID="{D400B89D-5064-4E0E-B8F8-BF7AEC81A4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8019E6B-8AAC-4405-84EB-6E266BD400B6}" type="pres">
      <dgm:prSet presAssocID="{6FF20B13-49FF-4758-8A07-6741F219A256}" presName="root" presStyleCnt="0"/>
      <dgm:spPr/>
    </dgm:pt>
    <dgm:pt modelId="{10021B0D-D527-493F-AD1B-8C31933CE38F}" type="pres">
      <dgm:prSet presAssocID="{6FF20B13-49FF-4758-8A07-6741F219A256}" presName="rootComposite" presStyleCnt="0"/>
      <dgm:spPr/>
    </dgm:pt>
    <dgm:pt modelId="{6BB85B34-6339-4347-BAE3-A7015358E014}" type="pres">
      <dgm:prSet presAssocID="{6FF20B13-49FF-4758-8A07-6741F219A256}" presName="rootText" presStyleLbl="node1" presStyleIdx="0" presStyleCnt="2" custScaleX="190521" custLinFactNeighborY="17529"/>
      <dgm:spPr/>
      <dgm:t>
        <a:bodyPr/>
        <a:lstStyle/>
        <a:p>
          <a:pPr rtl="1"/>
          <a:endParaRPr lang="fa-IR"/>
        </a:p>
      </dgm:t>
    </dgm:pt>
    <dgm:pt modelId="{7525DE63-445D-4772-A96C-1741F8D2BA81}" type="pres">
      <dgm:prSet presAssocID="{6FF20B13-49FF-4758-8A07-6741F219A256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C1681F8D-48CD-46C9-A5C7-F54BC37E852F}" type="pres">
      <dgm:prSet presAssocID="{6FF20B13-49FF-4758-8A07-6741F219A256}" presName="childShape" presStyleCnt="0"/>
      <dgm:spPr/>
    </dgm:pt>
    <dgm:pt modelId="{7E86958D-B100-4808-9085-3983B4652199}" type="pres">
      <dgm:prSet presAssocID="{1BF962DD-7B52-4BC8-B995-5803B5A3B2DF}" presName="Name13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8D7FFA4-C488-4AD1-B41B-3B038679E351}" type="pres">
      <dgm:prSet presAssocID="{B5DB113B-8DDC-4513-AD15-1FF5B1A01B1F}" presName="childText" presStyleLbl="bgAcc1" presStyleIdx="0" presStyleCnt="4" custLinFactNeighborX="91288" custLinFactNeighborY="2339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F115AB-CD50-492C-9D13-A4764CBEC0FA}" type="pres">
      <dgm:prSet presAssocID="{F2E2E711-F03A-4850-AF9B-322CFAD319CD}" presName="Name13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8CD71C65-CB0B-4A90-87AF-0F40F36236D7}" type="pres">
      <dgm:prSet presAssocID="{01D398AE-338A-4B57-B393-D027F161DEF0}" presName="childText" presStyleLbl="bgAcc1" presStyleIdx="1" presStyleCnt="4" custScaleX="148204" custLinFactNeighborX="-63820" custLinFactNeighborY="-4979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A71346B-B822-4E28-AD2F-B7DD220DC230}" type="pres">
      <dgm:prSet presAssocID="{0D35138B-E307-4A59-842C-64ACAC690256}" presName="root" presStyleCnt="0"/>
      <dgm:spPr/>
    </dgm:pt>
    <dgm:pt modelId="{0033EC8D-3890-4AE6-8815-F0206D6C8DAE}" type="pres">
      <dgm:prSet presAssocID="{0D35138B-E307-4A59-842C-64ACAC690256}" presName="rootComposite" presStyleCnt="0"/>
      <dgm:spPr/>
    </dgm:pt>
    <dgm:pt modelId="{D1E2A548-6075-471E-BE40-DAFA1B8EADD8}" type="pres">
      <dgm:prSet presAssocID="{0D35138B-E307-4A59-842C-64ACAC690256}" presName="rootText" presStyleLbl="node1" presStyleIdx="1" presStyleCnt="2" custScaleX="188310" custLinFactNeighborX="15014" custLinFactNeighborY="18560"/>
      <dgm:spPr/>
      <dgm:t>
        <a:bodyPr/>
        <a:lstStyle/>
        <a:p>
          <a:pPr rtl="1"/>
          <a:endParaRPr lang="fa-IR"/>
        </a:p>
      </dgm:t>
    </dgm:pt>
    <dgm:pt modelId="{40853C42-5B8D-43ED-836A-4F7C126FB934}" type="pres">
      <dgm:prSet presAssocID="{0D35138B-E307-4A59-842C-64ACAC690256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BAB027B0-F52A-4F7E-9ED8-AA4B34947348}" type="pres">
      <dgm:prSet presAssocID="{0D35138B-E307-4A59-842C-64ACAC690256}" presName="childShape" presStyleCnt="0"/>
      <dgm:spPr/>
    </dgm:pt>
    <dgm:pt modelId="{55DBDF39-2B37-4B0B-B616-5C1A28B77579}" type="pres">
      <dgm:prSet presAssocID="{259266FA-AF18-49B5-A831-45F46BFFB91F}" presName="Name13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63F8CB8B-6BE1-4D58-A8C8-A845AEB8B40C}" type="pres">
      <dgm:prSet presAssocID="{EA947306-4759-42E3-BF92-F61EE73550A1}" presName="childText" presStyleLbl="bgAcc1" presStyleIdx="2" presStyleCnt="4" custLinFactNeighborX="94832" custLinFactNeighborY="295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57EF0C-5405-4778-8B4D-593DEF7C82CA}" type="pres">
      <dgm:prSet presAssocID="{F3205A99-3377-406C-98A8-98D7F5AD5DF5}" presName="Name13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8882A639-39FF-49AE-BE59-0B938B55F04A}" type="pres">
      <dgm:prSet presAssocID="{98D5D004-6473-47C8-9F27-23C68C149E75}" presName="childText" presStyleLbl="bgAcc1" presStyleIdx="3" presStyleCnt="4" custScaleX="136190" custLinFactNeighborX="-56249" custLinFactNeighborY="-648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523ABBD-6473-4EB6-BDF2-B7EE3BC7A79C}" srcId="{D400B89D-5064-4E0E-B8F8-BF7AEC81A40C}" destId="{6FF20B13-49FF-4758-8A07-6741F219A256}" srcOrd="0" destOrd="0" parTransId="{B2C78676-9582-456F-996D-BEFC736058A4}" sibTransId="{3A50C6DE-1700-4EAD-B2A9-95DC22FA580F}"/>
    <dgm:cxn modelId="{E3D0C4D8-C768-43DD-B1B7-923862591905}" type="presOf" srcId="{1BF962DD-7B52-4BC8-B995-5803B5A3B2DF}" destId="{7E86958D-B100-4808-9085-3983B4652199}" srcOrd="0" destOrd="0" presId="urn:microsoft.com/office/officeart/2005/8/layout/hierarchy3"/>
    <dgm:cxn modelId="{A2D8A750-0337-44CE-82E5-3F7338F2E80F}" type="presOf" srcId="{6FF20B13-49FF-4758-8A07-6741F219A256}" destId="{7525DE63-445D-4772-A96C-1741F8D2BA81}" srcOrd="1" destOrd="0" presId="urn:microsoft.com/office/officeart/2005/8/layout/hierarchy3"/>
    <dgm:cxn modelId="{B0C837FC-0371-4F37-9AC1-3C01D1F27916}" type="presOf" srcId="{EA947306-4759-42E3-BF92-F61EE73550A1}" destId="{63F8CB8B-6BE1-4D58-A8C8-A845AEB8B40C}" srcOrd="0" destOrd="0" presId="urn:microsoft.com/office/officeart/2005/8/layout/hierarchy3"/>
    <dgm:cxn modelId="{F3DE20B6-DA2C-4D1D-846B-C88438DE3B83}" type="presOf" srcId="{0D35138B-E307-4A59-842C-64ACAC690256}" destId="{D1E2A548-6075-471E-BE40-DAFA1B8EADD8}" srcOrd="0" destOrd="0" presId="urn:microsoft.com/office/officeart/2005/8/layout/hierarchy3"/>
    <dgm:cxn modelId="{585EF4B5-B8C1-4989-BEBD-78246476A47F}" type="presOf" srcId="{259266FA-AF18-49B5-A831-45F46BFFB91F}" destId="{55DBDF39-2B37-4B0B-B616-5C1A28B77579}" srcOrd="0" destOrd="0" presId="urn:microsoft.com/office/officeart/2005/8/layout/hierarchy3"/>
    <dgm:cxn modelId="{984D7E0D-947C-4DEB-8D4A-A8E56BC321BA}" type="presOf" srcId="{01D398AE-338A-4B57-B393-D027F161DEF0}" destId="{8CD71C65-CB0B-4A90-87AF-0F40F36236D7}" srcOrd="0" destOrd="0" presId="urn:microsoft.com/office/officeart/2005/8/layout/hierarchy3"/>
    <dgm:cxn modelId="{ED66E26C-5147-4487-A724-4B27803834CE}" type="presOf" srcId="{0D35138B-E307-4A59-842C-64ACAC690256}" destId="{40853C42-5B8D-43ED-836A-4F7C126FB934}" srcOrd="1" destOrd="0" presId="urn:microsoft.com/office/officeart/2005/8/layout/hierarchy3"/>
    <dgm:cxn modelId="{540545CE-7998-48B0-9BB0-9231C375B620}" srcId="{0D35138B-E307-4A59-842C-64ACAC690256}" destId="{EA947306-4759-42E3-BF92-F61EE73550A1}" srcOrd="0" destOrd="0" parTransId="{259266FA-AF18-49B5-A831-45F46BFFB91F}" sibTransId="{A2C77621-716D-4B87-9524-73EB208949B2}"/>
    <dgm:cxn modelId="{A4619729-4C17-449A-AE51-098535297342}" type="presOf" srcId="{D400B89D-5064-4E0E-B8F8-BF7AEC81A40C}" destId="{E43102B0-EB1C-4D47-9239-A1FEC5FC8392}" srcOrd="0" destOrd="0" presId="urn:microsoft.com/office/officeart/2005/8/layout/hierarchy3"/>
    <dgm:cxn modelId="{242B3B27-5166-45C1-8F76-151529184E3D}" type="presOf" srcId="{6FF20B13-49FF-4758-8A07-6741F219A256}" destId="{6BB85B34-6339-4347-BAE3-A7015358E014}" srcOrd="0" destOrd="0" presId="urn:microsoft.com/office/officeart/2005/8/layout/hierarchy3"/>
    <dgm:cxn modelId="{6BAE2FBF-3627-422D-BA6B-851470E3F9D0}" type="presOf" srcId="{F2E2E711-F03A-4850-AF9B-322CFAD319CD}" destId="{4DF115AB-CD50-492C-9D13-A4764CBEC0FA}" srcOrd="0" destOrd="0" presId="urn:microsoft.com/office/officeart/2005/8/layout/hierarchy3"/>
    <dgm:cxn modelId="{4F95059D-390F-49CC-8213-1C241F2C8C1C}" srcId="{0D35138B-E307-4A59-842C-64ACAC690256}" destId="{98D5D004-6473-47C8-9F27-23C68C149E75}" srcOrd="1" destOrd="0" parTransId="{F3205A99-3377-406C-98A8-98D7F5AD5DF5}" sibTransId="{F12A7EC1-8EB2-40A7-B5E3-D6EA3FD54F98}"/>
    <dgm:cxn modelId="{DCB912DE-8D12-444C-AEB3-06272302FF6E}" srcId="{D400B89D-5064-4E0E-B8F8-BF7AEC81A40C}" destId="{0D35138B-E307-4A59-842C-64ACAC690256}" srcOrd="1" destOrd="0" parTransId="{170D3038-A32F-426D-AE4F-9993168263B4}" sibTransId="{85D85876-4824-42EE-AF4A-3CFB2AEE6846}"/>
    <dgm:cxn modelId="{909C2620-C8DF-4EB5-AF9C-482014486EE8}" srcId="{6FF20B13-49FF-4758-8A07-6741F219A256}" destId="{B5DB113B-8DDC-4513-AD15-1FF5B1A01B1F}" srcOrd="0" destOrd="0" parTransId="{1BF962DD-7B52-4BC8-B995-5803B5A3B2DF}" sibTransId="{24B50FF5-AA17-44B7-B84F-956F99AF7D06}"/>
    <dgm:cxn modelId="{621B372F-375D-4FC9-9E20-721D0FB061C2}" type="presOf" srcId="{98D5D004-6473-47C8-9F27-23C68C149E75}" destId="{8882A639-39FF-49AE-BE59-0B938B55F04A}" srcOrd="0" destOrd="0" presId="urn:microsoft.com/office/officeart/2005/8/layout/hierarchy3"/>
    <dgm:cxn modelId="{48B3F8B0-BACB-49B9-BC3A-952A2EF87F29}" type="presOf" srcId="{B5DB113B-8DDC-4513-AD15-1FF5B1A01B1F}" destId="{B8D7FFA4-C488-4AD1-B41B-3B038679E351}" srcOrd="0" destOrd="0" presId="urn:microsoft.com/office/officeart/2005/8/layout/hierarchy3"/>
    <dgm:cxn modelId="{CC8FCC00-8C92-4637-A268-C403961238E8}" type="presOf" srcId="{F3205A99-3377-406C-98A8-98D7F5AD5DF5}" destId="{D657EF0C-5405-4778-8B4D-593DEF7C82CA}" srcOrd="0" destOrd="0" presId="urn:microsoft.com/office/officeart/2005/8/layout/hierarchy3"/>
    <dgm:cxn modelId="{184CB522-B56C-4882-9AE0-86EB8824EE26}" srcId="{6FF20B13-49FF-4758-8A07-6741F219A256}" destId="{01D398AE-338A-4B57-B393-D027F161DEF0}" srcOrd="1" destOrd="0" parTransId="{F2E2E711-F03A-4850-AF9B-322CFAD319CD}" sibTransId="{0447429D-212C-46DC-A9B1-D3A5BF003BC9}"/>
    <dgm:cxn modelId="{76A461C3-20C3-4CF0-B331-7BCC80C56DF2}" type="presParOf" srcId="{E43102B0-EB1C-4D47-9239-A1FEC5FC8392}" destId="{F8019E6B-8AAC-4405-84EB-6E266BD400B6}" srcOrd="0" destOrd="0" presId="urn:microsoft.com/office/officeart/2005/8/layout/hierarchy3"/>
    <dgm:cxn modelId="{570AE7CD-B4B5-4CEB-A69F-83AF95CE359C}" type="presParOf" srcId="{F8019E6B-8AAC-4405-84EB-6E266BD400B6}" destId="{10021B0D-D527-493F-AD1B-8C31933CE38F}" srcOrd="0" destOrd="0" presId="urn:microsoft.com/office/officeart/2005/8/layout/hierarchy3"/>
    <dgm:cxn modelId="{7E79A681-0324-40E1-858A-DB3DD29E7E71}" type="presParOf" srcId="{10021B0D-D527-493F-AD1B-8C31933CE38F}" destId="{6BB85B34-6339-4347-BAE3-A7015358E014}" srcOrd="0" destOrd="0" presId="urn:microsoft.com/office/officeart/2005/8/layout/hierarchy3"/>
    <dgm:cxn modelId="{9B7782E7-1B9E-404C-A968-CB0FE12F6528}" type="presParOf" srcId="{10021B0D-D527-493F-AD1B-8C31933CE38F}" destId="{7525DE63-445D-4772-A96C-1741F8D2BA81}" srcOrd="1" destOrd="0" presId="urn:microsoft.com/office/officeart/2005/8/layout/hierarchy3"/>
    <dgm:cxn modelId="{72F5B5F5-A7ED-4D7B-A435-A74452B9B8C3}" type="presParOf" srcId="{F8019E6B-8AAC-4405-84EB-6E266BD400B6}" destId="{C1681F8D-48CD-46C9-A5C7-F54BC37E852F}" srcOrd="1" destOrd="0" presId="urn:microsoft.com/office/officeart/2005/8/layout/hierarchy3"/>
    <dgm:cxn modelId="{E4D3D9E1-FB2C-4DB1-A0AF-6B8275DBA348}" type="presParOf" srcId="{C1681F8D-48CD-46C9-A5C7-F54BC37E852F}" destId="{7E86958D-B100-4808-9085-3983B4652199}" srcOrd="0" destOrd="0" presId="urn:microsoft.com/office/officeart/2005/8/layout/hierarchy3"/>
    <dgm:cxn modelId="{F58FB9A5-C25C-45B2-B65A-E6C03043C127}" type="presParOf" srcId="{C1681F8D-48CD-46C9-A5C7-F54BC37E852F}" destId="{B8D7FFA4-C488-4AD1-B41B-3B038679E351}" srcOrd="1" destOrd="0" presId="urn:microsoft.com/office/officeart/2005/8/layout/hierarchy3"/>
    <dgm:cxn modelId="{ACA5505A-8B2F-4AAE-8903-841CE3DDCFC4}" type="presParOf" srcId="{C1681F8D-48CD-46C9-A5C7-F54BC37E852F}" destId="{4DF115AB-CD50-492C-9D13-A4764CBEC0FA}" srcOrd="2" destOrd="0" presId="urn:microsoft.com/office/officeart/2005/8/layout/hierarchy3"/>
    <dgm:cxn modelId="{060F9AF8-C31F-4169-8D9C-4DEB3D3B3114}" type="presParOf" srcId="{C1681F8D-48CD-46C9-A5C7-F54BC37E852F}" destId="{8CD71C65-CB0B-4A90-87AF-0F40F36236D7}" srcOrd="3" destOrd="0" presId="urn:microsoft.com/office/officeart/2005/8/layout/hierarchy3"/>
    <dgm:cxn modelId="{2906CC3D-1BD8-4A72-AA9D-8801D7703F49}" type="presParOf" srcId="{E43102B0-EB1C-4D47-9239-A1FEC5FC8392}" destId="{AA71346B-B822-4E28-AD2F-B7DD220DC230}" srcOrd="1" destOrd="0" presId="urn:microsoft.com/office/officeart/2005/8/layout/hierarchy3"/>
    <dgm:cxn modelId="{C3EAC016-BBC5-4202-8CF3-18A7B4479DAF}" type="presParOf" srcId="{AA71346B-B822-4E28-AD2F-B7DD220DC230}" destId="{0033EC8D-3890-4AE6-8815-F0206D6C8DAE}" srcOrd="0" destOrd="0" presId="urn:microsoft.com/office/officeart/2005/8/layout/hierarchy3"/>
    <dgm:cxn modelId="{4EB8B41F-1FE7-430C-B605-F6B626FA1E3A}" type="presParOf" srcId="{0033EC8D-3890-4AE6-8815-F0206D6C8DAE}" destId="{D1E2A548-6075-471E-BE40-DAFA1B8EADD8}" srcOrd="0" destOrd="0" presId="urn:microsoft.com/office/officeart/2005/8/layout/hierarchy3"/>
    <dgm:cxn modelId="{8525745C-15B8-47B7-8589-1388C39161EA}" type="presParOf" srcId="{0033EC8D-3890-4AE6-8815-F0206D6C8DAE}" destId="{40853C42-5B8D-43ED-836A-4F7C126FB934}" srcOrd="1" destOrd="0" presId="urn:microsoft.com/office/officeart/2005/8/layout/hierarchy3"/>
    <dgm:cxn modelId="{DECBDD9D-9C3F-4A9D-82C2-3672AF3A1236}" type="presParOf" srcId="{AA71346B-B822-4E28-AD2F-B7DD220DC230}" destId="{BAB027B0-F52A-4F7E-9ED8-AA4B34947348}" srcOrd="1" destOrd="0" presId="urn:microsoft.com/office/officeart/2005/8/layout/hierarchy3"/>
    <dgm:cxn modelId="{FAAA105F-2FDF-40D8-B1BC-863E67C4C77D}" type="presParOf" srcId="{BAB027B0-F52A-4F7E-9ED8-AA4B34947348}" destId="{55DBDF39-2B37-4B0B-B616-5C1A28B77579}" srcOrd="0" destOrd="0" presId="urn:microsoft.com/office/officeart/2005/8/layout/hierarchy3"/>
    <dgm:cxn modelId="{C722A175-43D4-48B9-BEAE-E167F81640E7}" type="presParOf" srcId="{BAB027B0-F52A-4F7E-9ED8-AA4B34947348}" destId="{63F8CB8B-6BE1-4D58-A8C8-A845AEB8B40C}" srcOrd="1" destOrd="0" presId="urn:microsoft.com/office/officeart/2005/8/layout/hierarchy3"/>
    <dgm:cxn modelId="{F05591B6-77DA-4926-8C08-892ACDDC9C43}" type="presParOf" srcId="{BAB027B0-F52A-4F7E-9ED8-AA4B34947348}" destId="{D657EF0C-5405-4778-8B4D-593DEF7C82CA}" srcOrd="2" destOrd="0" presId="urn:microsoft.com/office/officeart/2005/8/layout/hierarchy3"/>
    <dgm:cxn modelId="{76BFB325-3172-4406-A1D0-8343AFCD9498}" type="presParOf" srcId="{BAB027B0-F52A-4F7E-9ED8-AA4B34947348}" destId="{8882A639-39FF-49AE-BE59-0B938B55F04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F95F5-511B-4887-BD97-2ED61587595D}" type="doc">
      <dgm:prSet loTypeId="urn:microsoft.com/office/officeart/2005/8/layout/orgChart1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893501C8-CAD4-4C2B-8EAC-F83F61C162CF}">
      <dgm:prSet phldrT="[Text]" custT="1"/>
      <dgm:spPr/>
      <dgm:t>
        <a:bodyPr/>
        <a:lstStyle/>
        <a:p>
          <a:pPr rtl="1"/>
          <a:r>
            <a:rPr lang="fa-IR" sz="5400" dirty="0" smtClean="0">
              <a:solidFill>
                <a:srgbClr val="FF0000"/>
              </a:solidFill>
              <a:cs typeface="B Titr" panose="00000700000000000000" pitchFamily="2" charset="-78"/>
            </a:rPr>
            <a:t>ضمایر مشترک</a:t>
          </a:r>
          <a:endParaRPr lang="fa-IR" sz="54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8BFF4C6-59A4-4A6C-A764-C44796A1AB36}" type="parTrans" cxnId="{93EF4280-004E-464D-B376-717CBD5631C1}">
      <dgm:prSet/>
      <dgm:spPr/>
      <dgm:t>
        <a:bodyPr/>
        <a:lstStyle/>
        <a:p>
          <a:pPr rtl="1"/>
          <a:endParaRPr lang="fa-IR"/>
        </a:p>
      </dgm:t>
    </dgm:pt>
    <dgm:pt modelId="{DE9EF978-65D8-49BD-B87F-495B22FAAC92}" type="sibTrans" cxnId="{93EF4280-004E-464D-B376-717CBD5631C1}">
      <dgm:prSet/>
      <dgm:spPr/>
      <dgm:t>
        <a:bodyPr/>
        <a:lstStyle/>
        <a:p>
          <a:pPr rtl="1"/>
          <a:endParaRPr lang="fa-IR"/>
        </a:p>
      </dgm:t>
    </dgm:pt>
    <dgm:pt modelId="{E98A256D-3440-45A8-B41F-6C05DF8E5415}">
      <dgm:prSet phldrT="[Text]" custT="1"/>
      <dgm:spPr/>
      <dgm:t>
        <a:bodyPr/>
        <a:lstStyle/>
        <a:p>
          <a:pPr rtl="1"/>
          <a:r>
            <a:rPr lang="fa-IR" sz="6000" dirty="0" smtClean="0">
              <a:solidFill>
                <a:schemeClr val="tx1">
                  <a:lumMod val="95000"/>
                  <a:lumOff val="5000"/>
                </a:schemeClr>
              </a:solidFill>
              <a:cs typeface="B Jadid" panose="00000700000000000000" pitchFamily="2" charset="-78"/>
            </a:rPr>
            <a:t>خویشتن</a:t>
          </a:r>
          <a:endParaRPr lang="fa-IR" sz="6000" dirty="0">
            <a:solidFill>
              <a:schemeClr val="tx1">
                <a:lumMod val="95000"/>
                <a:lumOff val="5000"/>
              </a:schemeClr>
            </a:solidFill>
            <a:cs typeface="B Jadid" panose="00000700000000000000" pitchFamily="2" charset="-78"/>
          </a:endParaRPr>
        </a:p>
      </dgm:t>
    </dgm:pt>
    <dgm:pt modelId="{CDCDB349-B371-4ED4-880D-BB47F3008F78}" type="parTrans" cxnId="{39458F00-4AF9-4C90-A7A2-2E3169EEC4F1}">
      <dgm:prSet/>
      <dgm:spPr/>
      <dgm:t>
        <a:bodyPr/>
        <a:lstStyle/>
        <a:p>
          <a:pPr rtl="1"/>
          <a:endParaRPr lang="fa-IR"/>
        </a:p>
      </dgm:t>
    </dgm:pt>
    <dgm:pt modelId="{7266A8F0-77A9-46C7-A71D-E368308040A8}" type="sibTrans" cxnId="{39458F00-4AF9-4C90-A7A2-2E3169EEC4F1}">
      <dgm:prSet/>
      <dgm:spPr/>
      <dgm:t>
        <a:bodyPr/>
        <a:lstStyle/>
        <a:p>
          <a:pPr rtl="1"/>
          <a:endParaRPr lang="fa-IR"/>
        </a:p>
      </dgm:t>
    </dgm:pt>
    <dgm:pt modelId="{90C60132-B58C-424E-B625-F024C91368AC}">
      <dgm:prSet phldrT="[Text]" custT="1"/>
      <dgm:spPr/>
      <dgm:t>
        <a:bodyPr/>
        <a:lstStyle/>
        <a:p>
          <a:pPr rtl="1"/>
          <a:r>
            <a:rPr lang="fa-IR" sz="6600" dirty="0" smtClean="0">
              <a:solidFill>
                <a:schemeClr val="tx1">
                  <a:lumMod val="95000"/>
                  <a:lumOff val="5000"/>
                </a:schemeClr>
              </a:solidFill>
              <a:cs typeface="B Jadid" panose="00000700000000000000" pitchFamily="2" charset="-78"/>
            </a:rPr>
            <a:t>خویش</a:t>
          </a:r>
          <a:endParaRPr lang="fa-IR" sz="6600" dirty="0">
            <a:solidFill>
              <a:schemeClr val="tx1">
                <a:lumMod val="95000"/>
                <a:lumOff val="5000"/>
              </a:schemeClr>
            </a:solidFill>
            <a:cs typeface="B Jadid" panose="00000700000000000000" pitchFamily="2" charset="-78"/>
          </a:endParaRPr>
        </a:p>
      </dgm:t>
    </dgm:pt>
    <dgm:pt modelId="{7BCADD3E-B454-489F-AE4A-A76FDC7421D4}" type="parTrans" cxnId="{2400D2B9-AE47-4869-A400-3738A5B74EFE}">
      <dgm:prSet/>
      <dgm:spPr/>
      <dgm:t>
        <a:bodyPr/>
        <a:lstStyle/>
        <a:p>
          <a:pPr rtl="1"/>
          <a:endParaRPr lang="fa-IR"/>
        </a:p>
      </dgm:t>
    </dgm:pt>
    <dgm:pt modelId="{DF36D5FB-3339-47C8-92FB-BE4B43C3009B}" type="sibTrans" cxnId="{2400D2B9-AE47-4869-A400-3738A5B74EFE}">
      <dgm:prSet/>
      <dgm:spPr/>
      <dgm:t>
        <a:bodyPr/>
        <a:lstStyle/>
        <a:p>
          <a:pPr rtl="1"/>
          <a:endParaRPr lang="fa-IR"/>
        </a:p>
      </dgm:t>
    </dgm:pt>
    <dgm:pt modelId="{AFBB1725-DFF7-49CB-896A-B379FF82422B}">
      <dgm:prSet phldrT="[Text]" custT="1"/>
      <dgm:spPr/>
      <dgm:t>
        <a:bodyPr/>
        <a:lstStyle/>
        <a:p>
          <a:pPr rtl="1"/>
          <a:r>
            <a:rPr lang="fa-IR" sz="6000" dirty="0" smtClean="0">
              <a:solidFill>
                <a:schemeClr val="tx1">
                  <a:lumMod val="95000"/>
                  <a:lumOff val="5000"/>
                </a:schemeClr>
              </a:solidFill>
              <a:cs typeface="B Jadid" panose="00000700000000000000" pitchFamily="2" charset="-78"/>
            </a:rPr>
            <a:t>خود</a:t>
          </a:r>
          <a:endParaRPr lang="fa-IR" sz="6000" dirty="0">
            <a:solidFill>
              <a:schemeClr val="tx1">
                <a:lumMod val="95000"/>
                <a:lumOff val="5000"/>
              </a:schemeClr>
            </a:solidFill>
            <a:cs typeface="B Jadid" panose="00000700000000000000" pitchFamily="2" charset="-78"/>
          </a:endParaRPr>
        </a:p>
      </dgm:t>
    </dgm:pt>
    <dgm:pt modelId="{B4F6E0BA-4A52-4253-9F51-B7A2A767A092}" type="parTrans" cxnId="{4C4A0483-2D76-4774-86AD-E0EB6BB07709}">
      <dgm:prSet/>
      <dgm:spPr/>
      <dgm:t>
        <a:bodyPr/>
        <a:lstStyle/>
        <a:p>
          <a:pPr rtl="1"/>
          <a:endParaRPr lang="fa-IR"/>
        </a:p>
      </dgm:t>
    </dgm:pt>
    <dgm:pt modelId="{AF28C4E8-EECC-493D-9C4A-D9D769407C52}" type="sibTrans" cxnId="{4C4A0483-2D76-4774-86AD-E0EB6BB07709}">
      <dgm:prSet/>
      <dgm:spPr/>
      <dgm:t>
        <a:bodyPr/>
        <a:lstStyle/>
        <a:p>
          <a:pPr rtl="1"/>
          <a:endParaRPr lang="fa-IR"/>
        </a:p>
      </dgm:t>
    </dgm:pt>
    <dgm:pt modelId="{7B8054AF-9368-4FE5-9447-BB2A230F7973}" type="pres">
      <dgm:prSet presAssocID="{DF3F95F5-511B-4887-BD97-2ED6158759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C0A75A19-DD36-48BE-9112-2E4265136D9D}" type="pres">
      <dgm:prSet presAssocID="{893501C8-CAD4-4C2B-8EAC-F83F61C162CF}" presName="hierRoot1" presStyleCnt="0">
        <dgm:presLayoutVars>
          <dgm:hierBranch val="init"/>
        </dgm:presLayoutVars>
      </dgm:prSet>
      <dgm:spPr/>
    </dgm:pt>
    <dgm:pt modelId="{A6DE9DA2-C6B5-4989-A61C-38AAB1700471}" type="pres">
      <dgm:prSet presAssocID="{893501C8-CAD4-4C2B-8EAC-F83F61C162CF}" presName="rootComposite1" presStyleCnt="0"/>
      <dgm:spPr/>
    </dgm:pt>
    <dgm:pt modelId="{8608DB1D-14E0-40AC-A200-437C0F55818B}" type="pres">
      <dgm:prSet presAssocID="{893501C8-CAD4-4C2B-8EAC-F83F61C162CF}" presName="rootText1" presStyleLbl="node0" presStyleIdx="0" presStyleCnt="1" custScaleX="143071" custLinFactNeighborX="-14509" custLinFactNeighborY="-590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4FD2DE-0F04-4759-9957-832ADDDAF5E0}" type="pres">
      <dgm:prSet presAssocID="{893501C8-CAD4-4C2B-8EAC-F83F61C162CF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FE629D0D-FB7F-4724-87A5-7751967F53AB}" type="pres">
      <dgm:prSet presAssocID="{893501C8-CAD4-4C2B-8EAC-F83F61C162CF}" presName="hierChild2" presStyleCnt="0"/>
      <dgm:spPr/>
    </dgm:pt>
    <dgm:pt modelId="{5E41EE50-4155-45E9-A78A-11174BA8C30D}" type="pres">
      <dgm:prSet presAssocID="{CDCDB349-B371-4ED4-880D-BB47F3008F78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6FDD7E3C-99D3-4327-ADFE-047BCBE89337}" type="pres">
      <dgm:prSet presAssocID="{E98A256D-3440-45A8-B41F-6C05DF8E5415}" presName="hierRoot2" presStyleCnt="0">
        <dgm:presLayoutVars>
          <dgm:hierBranch val="init"/>
        </dgm:presLayoutVars>
      </dgm:prSet>
      <dgm:spPr/>
    </dgm:pt>
    <dgm:pt modelId="{B3A7EDBD-6B6F-40CB-812D-3B10BE386A47}" type="pres">
      <dgm:prSet presAssocID="{E98A256D-3440-45A8-B41F-6C05DF8E5415}" presName="rootComposite" presStyleCnt="0"/>
      <dgm:spPr/>
    </dgm:pt>
    <dgm:pt modelId="{339B6CC5-D128-4B16-8B0F-0914262FA2C5}" type="pres">
      <dgm:prSet presAssocID="{E98A256D-3440-45A8-B41F-6C05DF8E54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30839D-BC40-418A-B300-FECE5E0DC257}" type="pres">
      <dgm:prSet presAssocID="{E98A256D-3440-45A8-B41F-6C05DF8E5415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EA2C94BD-3374-42A7-B5D7-F2ECFA5022DE}" type="pres">
      <dgm:prSet presAssocID="{E98A256D-3440-45A8-B41F-6C05DF8E5415}" presName="hierChild4" presStyleCnt="0"/>
      <dgm:spPr/>
    </dgm:pt>
    <dgm:pt modelId="{29594497-3FA9-4C91-89EF-F136AFCC71BD}" type="pres">
      <dgm:prSet presAssocID="{E98A256D-3440-45A8-B41F-6C05DF8E5415}" presName="hierChild5" presStyleCnt="0"/>
      <dgm:spPr/>
    </dgm:pt>
    <dgm:pt modelId="{9F3A867E-D818-4333-AC5F-C1C4D9D963E7}" type="pres">
      <dgm:prSet presAssocID="{7BCADD3E-B454-489F-AE4A-A76FDC7421D4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2426A0D-C4CD-438C-8680-B061E792FB12}" type="pres">
      <dgm:prSet presAssocID="{90C60132-B58C-424E-B625-F024C91368AC}" presName="hierRoot2" presStyleCnt="0">
        <dgm:presLayoutVars>
          <dgm:hierBranch val="init"/>
        </dgm:presLayoutVars>
      </dgm:prSet>
      <dgm:spPr/>
    </dgm:pt>
    <dgm:pt modelId="{148C0916-EA9C-4A7F-9D4F-D4D80CD0F205}" type="pres">
      <dgm:prSet presAssocID="{90C60132-B58C-424E-B625-F024C91368AC}" presName="rootComposite" presStyleCnt="0"/>
      <dgm:spPr/>
    </dgm:pt>
    <dgm:pt modelId="{4676A274-7074-4E00-8B35-82E5C4E9484D}" type="pres">
      <dgm:prSet presAssocID="{90C60132-B58C-424E-B625-F024C91368A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45838D-14EA-4889-AA94-8A823CBBF383}" type="pres">
      <dgm:prSet presAssocID="{90C60132-B58C-424E-B625-F024C91368AC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402CAD9D-BEF0-4863-914E-BC2622F2E12D}" type="pres">
      <dgm:prSet presAssocID="{90C60132-B58C-424E-B625-F024C91368AC}" presName="hierChild4" presStyleCnt="0"/>
      <dgm:spPr/>
    </dgm:pt>
    <dgm:pt modelId="{D50658B5-3E81-4224-942D-00F5CC03DF22}" type="pres">
      <dgm:prSet presAssocID="{90C60132-B58C-424E-B625-F024C91368AC}" presName="hierChild5" presStyleCnt="0"/>
      <dgm:spPr/>
    </dgm:pt>
    <dgm:pt modelId="{FF2D5B2C-F107-4D3A-A451-2F53D77835E6}" type="pres">
      <dgm:prSet presAssocID="{B4F6E0BA-4A52-4253-9F51-B7A2A767A092}" presName="Name37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93FD038-B906-49E5-B223-84DCC8413680}" type="pres">
      <dgm:prSet presAssocID="{AFBB1725-DFF7-49CB-896A-B379FF82422B}" presName="hierRoot2" presStyleCnt="0">
        <dgm:presLayoutVars>
          <dgm:hierBranch val="init"/>
        </dgm:presLayoutVars>
      </dgm:prSet>
      <dgm:spPr/>
    </dgm:pt>
    <dgm:pt modelId="{D860D4AB-FDED-4081-811D-BD8113246273}" type="pres">
      <dgm:prSet presAssocID="{AFBB1725-DFF7-49CB-896A-B379FF82422B}" presName="rootComposite" presStyleCnt="0"/>
      <dgm:spPr/>
    </dgm:pt>
    <dgm:pt modelId="{5041E5B1-F83E-474F-97A5-458A459876E2}" type="pres">
      <dgm:prSet presAssocID="{AFBB1725-DFF7-49CB-896A-B379FF8242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BE70D5-897F-486B-9FAC-4B87E7B4A2A9}" type="pres">
      <dgm:prSet presAssocID="{AFBB1725-DFF7-49CB-896A-B379FF82422B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4F8132FF-F072-4059-A2A1-E62F5E2218DD}" type="pres">
      <dgm:prSet presAssocID="{AFBB1725-DFF7-49CB-896A-B379FF82422B}" presName="hierChild4" presStyleCnt="0"/>
      <dgm:spPr/>
    </dgm:pt>
    <dgm:pt modelId="{D3BC32B1-A3AB-4D82-85E7-C0422F7F8494}" type="pres">
      <dgm:prSet presAssocID="{AFBB1725-DFF7-49CB-896A-B379FF82422B}" presName="hierChild5" presStyleCnt="0"/>
      <dgm:spPr/>
    </dgm:pt>
    <dgm:pt modelId="{66A0A7FF-0427-43FD-938A-832612ECFE57}" type="pres">
      <dgm:prSet presAssocID="{893501C8-CAD4-4C2B-8EAC-F83F61C162CF}" presName="hierChild3" presStyleCnt="0"/>
      <dgm:spPr/>
    </dgm:pt>
  </dgm:ptLst>
  <dgm:cxnLst>
    <dgm:cxn modelId="{F1303F64-98DA-4FDB-AB0C-85F6A3564CB2}" type="presOf" srcId="{AFBB1725-DFF7-49CB-896A-B379FF82422B}" destId="{5041E5B1-F83E-474F-97A5-458A459876E2}" srcOrd="0" destOrd="0" presId="urn:microsoft.com/office/officeart/2005/8/layout/orgChart1"/>
    <dgm:cxn modelId="{C93693B9-E48C-4C44-8B4F-0BD5B41A1FA6}" type="presOf" srcId="{B4F6E0BA-4A52-4253-9F51-B7A2A767A092}" destId="{FF2D5B2C-F107-4D3A-A451-2F53D77835E6}" srcOrd="0" destOrd="0" presId="urn:microsoft.com/office/officeart/2005/8/layout/orgChart1"/>
    <dgm:cxn modelId="{39458F00-4AF9-4C90-A7A2-2E3169EEC4F1}" srcId="{893501C8-CAD4-4C2B-8EAC-F83F61C162CF}" destId="{E98A256D-3440-45A8-B41F-6C05DF8E5415}" srcOrd="0" destOrd="0" parTransId="{CDCDB349-B371-4ED4-880D-BB47F3008F78}" sibTransId="{7266A8F0-77A9-46C7-A71D-E368308040A8}"/>
    <dgm:cxn modelId="{EC801D9A-7802-40D6-8C99-3DE528128C81}" type="presOf" srcId="{7BCADD3E-B454-489F-AE4A-A76FDC7421D4}" destId="{9F3A867E-D818-4333-AC5F-C1C4D9D963E7}" srcOrd="0" destOrd="0" presId="urn:microsoft.com/office/officeart/2005/8/layout/orgChart1"/>
    <dgm:cxn modelId="{BC484B83-533B-46B8-95D8-6F0920DB8912}" type="presOf" srcId="{CDCDB349-B371-4ED4-880D-BB47F3008F78}" destId="{5E41EE50-4155-45E9-A78A-11174BA8C30D}" srcOrd="0" destOrd="0" presId="urn:microsoft.com/office/officeart/2005/8/layout/orgChart1"/>
    <dgm:cxn modelId="{DD0E7746-17F7-4A07-82E4-AB2032605B76}" type="presOf" srcId="{90C60132-B58C-424E-B625-F024C91368AC}" destId="{4676A274-7074-4E00-8B35-82E5C4E9484D}" srcOrd="0" destOrd="0" presId="urn:microsoft.com/office/officeart/2005/8/layout/orgChart1"/>
    <dgm:cxn modelId="{56517386-0FE5-4BB4-93B6-719DDDD43005}" type="presOf" srcId="{E98A256D-3440-45A8-B41F-6C05DF8E5415}" destId="{339B6CC5-D128-4B16-8B0F-0914262FA2C5}" srcOrd="0" destOrd="0" presId="urn:microsoft.com/office/officeart/2005/8/layout/orgChart1"/>
    <dgm:cxn modelId="{A58A6783-26D9-4E56-B700-4775957B287F}" type="presOf" srcId="{E98A256D-3440-45A8-B41F-6C05DF8E5415}" destId="{5930839D-BC40-418A-B300-FECE5E0DC257}" srcOrd="1" destOrd="0" presId="urn:microsoft.com/office/officeart/2005/8/layout/orgChart1"/>
    <dgm:cxn modelId="{7066F1AD-4E50-40CD-A935-E312B0102A53}" type="presOf" srcId="{893501C8-CAD4-4C2B-8EAC-F83F61C162CF}" destId="{2F4FD2DE-0F04-4759-9957-832ADDDAF5E0}" srcOrd="1" destOrd="0" presId="urn:microsoft.com/office/officeart/2005/8/layout/orgChart1"/>
    <dgm:cxn modelId="{C5C2825D-D797-4AE3-9E3C-D2AEE39F4685}" type="presOf" srcId="{90C60132-B58C-424E-B625-F024C91368AC}" destId="{5E45838D-14EA-4889-AA94-8A823CBBF383}" srcOrd="1" destOrd="0" presId="urn:microsoft.com/office/officeart/2005/8/layout/orgChart1"/>
    <dgm:cxn modelId="{4C4A0483-2D76-4774-86AD-E0EB6BB07709}" srcId="{893501C8-CAD4-4C2B-8EAC-F83F61C162CF}" destId="{AFBB1725-DFF7-49CB-896A-B379FF82422B}" srcOrd="2" destOrd="0" parTransId="{B4F6E0BA-4A52-4253-9F51-B7A2A767A092}" sibTransId="{AF28C4E8-EECC-493D-9C4A-D9D769407C52}"/>
    <dgm:cxn modelId="{D821C602-8A03-422E-83D0-163865931A4B}" type="presOf" srcId="{DF3F95F5-511B-4887-BD97-2ED61587595D}" destId="{7B8054AF-9368-4FE5-9447-BB2A230F7973}" srcOrd="0" destOrd="0" presId="urn:microsoft.com/office/officeart/2005/8/layout/orgChart1"/>
    <dgm:cxn modelId="{93EF4280-004E-464D-B376-717CBD5631C1}" srcId="{DF3F95F5-511B-4887-BD97-2ED61587595D}" destId="{893501C8-CAD4-4C2B-8EAC-F83F61C162CF}" srcOrd="0" destOrd="0" parTransId="{78BFF4C6-59A4-4A6C-A764-C44796A1AB36}" sibTransId="{DE9EF978-65D8-49BD-B87F-495B22FAAC92}"/>
    <dgm:cxn modelId="{E9F58518-37D2-473D-BD36-FE722B4D8F22}" type="presOf" srcId="{AFBB1725-DFF7-49CB-896A-B379FF82422B}" destId="{C9BE70D5-897F-486B-9FAC-4B87E7B4A2A9}" srcOrd="1" destOrd="0" presId="urn:microsoft.com/office/officeart/2005/8/layout/orgChart1"/>
    <dgm:cxn modelId="{2400D2B9-AE47-4869-A400-3738A5B74EFE}" srcId="{893501C8-CAD4-4C2B-8EAC-F83F61C162CF}" destId="{90C60132-B58C-424E-B625-F024C91368AC}" srcOrd="1" destOrd="0" parTransId="{7BCADD3E-B454-489F-AE4A-A76FDC7421D4}" sibTransId="{DF36D5FB-3339-47C8-92FB-BE4B43C3009B}"/>
    <dgm:cxn modelId="{2CCD5B8C-E67F-4F84-B515-0465C83CB6C6}" type="presOf" srcId="{893501C8-CAD4-4C2B-8EAC-F83F61C162CF}" destId="{8608DB1D-14E0-40AC-A200-437C0F55818B}" srcOrd="0" destOrd="0" presId="urn:microsoft.com/office/officeart/2005/8/layout/orgChart1"/>
    <dgm:cxn modelId="{98AB2FD8-DB4C-4EB9-A52A-B527C9FC8178}" type="presParOf" srcId="{7B8054AF-9368-4FE5-9447-BB2A230F7973}" destId="{C0A75A19-DD36-48BE-9112-2E4265136D9D}" srcOrd="0" destOrd="0" presId="urn:microsoft.com/office/officeart/2005/8/layout/orgChart1"/>
    <dgm:cxn modelId="{62A0A309-F979-492D-8C19-114D6357E55A}" type="presParOf" srcId="{C0A75A19-DD36-48BE-9112-2E4265136D9D}" destId="{A6DE9DA2-C6B5-4989-A61C-38AAB1700471}" srcOrd="0" destOrd="0" presId="urn:microsoft.com/office/officeart/2005/8/layout/orgChart1"/>
    <dgm:cxn modelId="{CF5D2EC9-44E9-4B66-B4CE-ADBCEF59A328}" type="presParOf" srcId="{A6DE9DA2-C6B5-4989-A61C-38AAB1700471}" destId="{8608DB1D-14E0-40AC-A200-437C0F55818B}" srcOrd="0" destOrd="0" presId="urn:microsoft.com/office/officeart/2005/8/layout/orgChart1"/>
    <dgm:cxn modelId="{53AC3D32-9F58-48A9-926E-8A1E736C848C}" type="presParOf" srcId="{A6DE9DA2-C6B5-4989-A61C-38AAB1700471}" destId="{2F4FD2DE-0F04-4759-9957-832ADDDAF5E0}" srcOrd="1" destOrd="0" presId="urn:microsoft.com/office/officeart/2005/8/layout/orgChart1"/>
    <dgm:cxn modelId="{B43E1B71-4604-4C45-B021-2289E7581E63}" type="presParOf" srcId="{C0A75A19-DD36-48BE-9112-2E4265136D9D}" destId="{FE629D0D-FB7F-4724-87A5-7751967F53AB}" srcOrd="1" destOrd="0" presId="urn:microsoft.com/office/officeart/2005/8/layout/orgChart1"/>
    <dgm:cxn modelId="{5C6AF641-C2A9-4DB2-965C-61703625A701}" type="presParOf" srcId="{FE629D0D-FB7F-4724-87A5-7751967F53AB}" destId="{5E41EE50-4155-45E9-A78A-11174BA8C30D}" srcOrd="0" destOrd="0" presId="urn:microsoft.com/office/officeart/2005/8/layout/orgChart1"/>
    <dgm:cxn modelId="{A162EA76-82D3-4B5E-AF1C-C93BA2C90E61}" type="presParOf" srcId="{FE629D0D-FB7F-4724-87A5-7751967F53AB}" destId="{6FDD7E3C-99D3-4327-ADFE-047BCBE89337}" srcOrd="1" destOrd="0" presId="urn:microsoft.com/office/officeart/2005/8/layout/orgChart1"/>
    <dgm:cxn modelId="{49D335E5-0810-4097-831D-053F9D7E6D6E}" type="presParOf" srcId="{6FDD7E3C-99D3-4327-ADFE-047BCBE89337}" destId="{B3A7EDBD-6B6F-40CB-812D-3B10BE386A47}" srcOrd="0" destOrd="0" presId="urn:microsoft.com/office/officeart/2005/8/layout/orgChart1"/>
    <dgm:cxn modelId="{C3FD5B08-17CB-48BC-B4CD-471B7CB1C424}" type="presParOf" srcId="{B3A7EDBD-6B6F-40CB-812D-3B10BE386A47}" destId="{339B6CC5-D128-4B16-8B0F-0914262FA2C5}" srcOrd="0" destOrd="0" presId="urn:microsoft.com/office/officeart/2005/8/layout/orgChart1"/>
    <dgm:cxn modelId="{8AADF050-D7B7-42D8-B973-8EA61BC7BC15}" type="presParOf" srcId="{B3A7EDBD-6B6F-40CB-812D-3B10BE386A47}" destId="{5930839D-BC40-418A-B300-FECE5E0DC257}" srcOrd="1" destOrd="0" presId="urn:microsoft.com/office/officeart/2005/8/layout/orgChart1"/>
    <dgm:cxn modelId="{88835F3E-DA5B-4200-8517-2811FCDA9166}" type="presParOf" srcId="{6FDD7E3C-99D3-4327-ADFE-047BCBE89337}" destId="{EA2C94BD-3374-42A7-B5D7-F2ECFA5022DE}" srcOrd="1" destOrd="0" presId="urn:microsoft.com/office/officeart/2005/8/layout/orgChart1"/>
    <dgm:cxn modelId="{933159F2-0196-45DB-9E22-A84E1D979107}" type="presParOf" srcId="{6FDD7E3C-99D3-4327-ADFE-047BCBE89337}" destId="{29594497-3FA9-4C91-89EF-F136AFCC71BD}" srcOrd="2" destOrd="0" presId="urn:microsoft.com/office/officeart/2005/8/layout/orgChart1"/>
    <dgm:cxn modelId="{F955DB8C-66C4-4B4D-B8A2-9CFCB8B6D0CC}" type="presParOf" srcId="{FE629D0D-FB7F-4724-87A5-7751967F53AB}" destId="{9F3A867E-D818-4333-AC5F-C1C4D9D963E7}" srcOrd="2" destOrd="0" presId="urn:microsoft.com/office/officeart/2005/8/layout/orgChart1"/>
    <dgm:cxn modelId="{D7D94EB9-CB13-421F-9412-F94C9FAACC1A}" type="presParOf" srcId="{FE629D0D-FB7F-4724-87A5-7751967F53AB}" destId="{12426A0D-C4CD-438C-8680-B061E792FB12}" srcOrd="3" destOrd="0" presId="urn:microsoft.com/office/officeart/2005/8/layout/orgChart1"/>
    <dgm:cxn modelId="{AA846952-C4EF-4388-B71A-54D4F15C84F4}" type="presParOf" srcId="{12426A0D-C4CD-438C-8680-B061E792FB12}" destId="{148C0916-EA9C-4A7F-9D4F-D4D80CD0F205}" srcOrd="0" destOrd="0" presId="urn:microsoft.com/office/officeart/2005/8/layout/orgChart1"/>
    <dgm:cxn modelId="{59A1A5FF-59B2-472C-9CCB-CE5F57595B10}" type="presParOf" srcId="{148C0916-EA9C-4A7F-9D4F-D4D80CD0F205}" destId="{4676A274-7074-4E00-8B35-82E5C4E9484D}" srcOrd="0" destOrd="0" presId="urn:microsoft.com/office/officeart/2005/8/layout/orgChart1"/>
    <dgm:cxn modelId="{D90E8B26-8252-4363-9D88-29B787A1847D}" type="presParOf" srcId="{148C0916-EA9C-4A7F-9D4F-D4D80CD0F205}" destId="{5E45838D-14EA-4889-AA94-8A823CBBF383}" srcOrd="1" destOrd="0" presId="urn:microsoft.com/office/officeart/2005/8/layout/orgChart1"/>
    <dgm:cxn modelId="{903316C0-3846-4AE6-B057-337AD8CDF6EB}" type="presParOf" srcId="{12426A0D-C4CD-438C-8680-B061E792FB12}" destId="{402CAD9D-BEF0-4863-914E-BC2622F2E12D}" srcOrd="1" destOrd="0" presId="urn:microsoft.com/office/officeart/2005/8/layout/orgChart1"/>
    <dgm:cxn modelId="{EB6734F1-991A-4CB4-9903-A35264D21A23}" type="presParOf" srcId="{12426A0D-C4CD-438C-8680-B061E792FB12}" destId="{D50658B5-3E81-4224-942D-00F5CC03DF22}" srcOrd="2" destOrd="0" presId="urn:microsoft.com/office/officeart/2005/8/layout/orgChart1"/>
    <dgm:cxn modelId="{2891603E-FEDE-4DE2-92EE-2AAE2E6C2C8F}" type="presParOf" srcId="{FE629D0D-FB7F-4724-87A5-7751967F53AB}" destId="{FF2D5B2C-F107-4D3A-A451-2F53D77835E6}" srcOrd="4" destOrd="0" presId="urn:microsoft.com/office/officeart/2005/8/layout/orgChart1"/>
    <dgm:cxn modelId="{8D3B369F-8DA3-401F-9408-166BD647AB8D}" type="presParOf" srcId="{FE629D0D-FB7F-4724-87A5-7751967F53AB}" destId="{993FD038-B906-49E5-B223-84DCC8413680}" srcOrd="5" destOrd="0" presId="urn:microsoft.com/office/officeart/2005/8/layout/orgChart1"/>
    <dgm:cxn modelId="{916B0C34-533A-4672-BEB4-EC32796CAE61}" type="presParOf" srcId="{993FD038-B906-49E5-B223-84DCC8413680}" destId="{D860D4AB-FDED-4081-811D-BD8113246273}" srcOrd="0" destOrd="0" presId="urn:microsoft.com/office/officeart/2005/8/layout/orgChart1"/>
    <dgm:cxn modelId="{53639B5B-B3AE-46D9-B66F-53D924D90C9B}" type="presParOf" srcId="{D860D4AB-FDED-4081-811D-BD8113246273}" destId="{5041E5B1-F83E-474F-97A5-458A459876E2}" srcOrd="0" destOrd="0" presId="urn:microsoft.com/office/officeart/2005/8/layout/orgChart1"/>
    <dgm:cxn modelId="{8F21FD06-A0E0-4741-9505-3FE5551E9FFE}" type="presParOf" srcId="{D860D4AB-FDED-4081-811D-BD8113246273}" destId="{C9BE70D5-897F-486B-9FAC-4B87E7B4A2A9}" srcOrd="1" destOrd="0" presId="urn:microsoft.com/office/officeart/2005/8/layout/orgChart1"/>
    <dgm:cxn modelId="{4A0F8CF1-10A4-4880-8D47-67DF76CF3E4E}" type="presParOf" srcId="{993FD038-B906-49E5-B223-84DCC8413680}" destId="{4F8132FF-F072-4059-A2A1-E62F5E2218DD}" srcOrd="1" destOrd="0" presId="urn:microsoft.com/office/officeart/2005/8/layout/orgChart1"/>
    <dgm:cxn modelId="{37F12C11-BCA9-4397-AA2E-5EB876199425}" type="presParOf" srcId="{993FD038-B906-49E5-B223-84DCC8413680}" destId="{D3BC32B1-A3AB-4D82-85E7-C0422F7F8494}" srcOrd="2" destOrd="0" presId="urn:microsoft.com/office/officeart/2005/8/layout/orgChart1"/>
    <dgm:cxn modelId="{C67BC829-0F84-4446-84D6-CFE04F8DA2BD}" type="presParOf" srcId="{C0A75A19-DD36-48BE-9112-2E4265136D9D}" destId="{66A0A7FF-0427-43FD-938A-832612ECFE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D2FF12-6961-412B-9127-18E71A712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EBC9281-D761-4443-BE71-79459A6BCEF7}">
      <dgm:prSet phldrT="[Text]" custT="1"/>
      <dgm:spPr/>
      <dgm:t>
        <a:bodyPr/>
        <a:lstStyle/>
        <a:p>
          <a:pPr rtl="1"/>
          <a:r>
            <a:rPr lang="fa-IR" sz="4400" dirty="0" smtClean="0">
              <a:solidFill>
                <a:srgbClr val="FF0000"/>
              </a:solidFill>
              <a:cs typeface="B Titr" panose="00000700000000000000" pitchFamily="2" charset="-78"/>
            </a:rPr>
            <a:t>نهادی</a:t>
          </a:r>
          <a:endParaRPr lang="fa-IR" sz="44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0E51DA23-A07B-4081-9F25-57BCF229DA4E}" type="parTrans" cxnId="{272B6C30-29A1-42FD-8286-83086F46050C}">
      <dgm:prSet/>
      <dgm:spPr/>
      <dgm:t>
        <a:bodyPr/>
        <a:lstStyle/>
        <a:p>
          <a:pPr rtl="1"/>
          <a:endParaRPr lang="fa-IR"/>
        </a:p>
      </dgm:t>
    </dgm:pt>
    <dgm:pt modelId="{CBC41569-9043-443D-9438-8C476CD4CA24}" type="sibTrans" cxnId="{272B6C30-29A1-42FD-8286-83086F46050C}">
      <dgm:prSet/>
      <dgm:spPr/>
      <dgm:t>
        <a:bodyPr/>
        <a:lstStyle/>
        <a:p>
          <a:pPr rtl="1"/>
          <a:endParaRPr lang="fa-IR"/>
        </a:p>
      </dgm:t>
    </dgm:pt>
    <dgm:pt modelId="{46D2FB0F-E4ED-4D49-8F11-21650EAAF7AE}">
      <dgm:prSet phldrT="[Text]" custT="1"/>
      <dgm:spPr/>
      <dgm:t>
        <a:bodyPr/>
        <a:lstStyle/>
        <a:p>
          <a:pPr rtl="1"/>
          <a:r>
            <a:rPr lang="fa-IR" sz="4400" dirty="0" smtClean="0">
              <a:solidFill>
                <a:srgbClr val="FF0000"/>
              </a:solidFill>
              <a:cs typeface="B Titr" panose="00000700000000000000" pitchFamily="2" charset="-78"/>
            </a:rPr>
            <a:t>مفعولی</a:t>
          </a:r>
          <a:endParaRPr lang="fa-IR" sz="44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624DFD37-2309-4C00-A2A9-FE621B3833C9}" type="parTrans" cxnId="{A29E5FEC-C103-43FE-8C30-87C34ED7EC3B}">
      <dgm:prSet/>
      <dgm:spPr/>
      <dgm:t>
        <a:bodyPr/>
        <a:lstStyle/>
        <a:p>
          <a:pPr rtl="1"/>
          <a:endParaRPr lang="fa-IR"/>
        </a:p>
      </dgm:t>
    </dgm:pt>
    <dgm:pt modelId="{80AE7F14-1CD8-4B23-BCFB-023AB105CC8E}" type="sibTrans" cxnId="{A29E5FEC-C103-43FE-8C30-87C34ED7EC3B}">
      <dgm:prSet/>
      <dgm:spPr/>
      <dgm:t>
        <a:bodyPr/>
        <a:lstStyle/>
        <a:p>
          <a:pPr rtl="1"/>
          <a:endParaRPr lang="fa-IR"/>
        </a:p>
      </dgm:t>
    </dgm:pt>
    <dgm:pt modelId="{ABC8A2FE-234A-48F9-9B61-2D7EB2DFC7C9}">
      <dgm:prSet phldrT="[Text]" custT="1"/>
      <dgm:spPr/>
      <dgm:t>
        <a:bodyPr/>
        <a:lstStyle/>
        <a:p>
          <a:pPr rtl="1"/>
          <a:r>
            <a:rPr lang="fa-IR" sz="4400" dirty="0" smtClean="0">
              <a:solidFill>
                <a:srgbClr val="FF0000"/>
              </a:solidFill>
              <a:cs typeface="B Titr" panose="00000700000000000000" pitchFamily="2" charset="-78"/>
            </a:rPr>
            <a:t>متممی</a:t>
          </a:r>
          <a:endParaRPr lang="fa-IR" sz="44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31E65A-AC22-4B1C-A95D-316565DC2677}" type="parTrans" cxnId="{8BEF7010-0B9D-4A12-912F-318268D59BBA}">
      <dgm:prSet/>
      <dgm:spPr/>
      <dgm:t>
        <a:bodyPr/>
        <a:lstStyle/>
        <a:p>
          <a:pPr rtl="1"/>
          <a:endParaRPr lang="fa-IR"/>
        </a:p>
      </dgm:t>
    </dgm:pt>
    <dgm:pt modelId="{F484840D-090C-491D-8419-18FC379C8B65}" type="sibTrans" cxnId="{8BEF7010-0B9D-4A12-912F-318268D59BBA}">
      <dgm:prSet/>
      <dgm:spPr/>
      <dgm:t>
        <a:bodyPr/>
        <a:lstStyle/>
        <a:p>
          <a:pPr rtl="1"/>
          <a:endParaRPr lang="fa-IR"/>
        </a:p>
      </dgm:t>
    </dgm:pt>
    <dgm:pt modelId="{1BE8333A-AF96-4338-AFD2-32F814A3BF98}" type="pres">
      <dgm:prSet presAssocID="{C6D2FF12-6961-412B-9127-18E71A712251}" presName="Name0" presStyleCnt="0">
        <dgm:presLayoutVars>
          <dgm:dir/>
          <dgm:animLvl val="lvl"/>
          <dgm:resizeHandles val="exact"/>
        </dgm:presLayoutVars>
      </dgm:prSet>
      <dgm:spPr/>
    </dgm:pt>
    <dgm:pt modelId="{38A68284-AA32-49DF-B848-AC964ADFCD59}" type="pres">
      <dgm:prSet presAssocID="{6EBC9281-D761-4443-BE71-79459A6BCE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C5BF8D-9DDF-40B9-BFF8-4EC2ED10AE05}" type="pres">
      <dgm:prSet presAssocID="{CBC41569-9043-443D-9438-8C476CD4CA24}" presName="parTxOnlySpace" presStyleCnt="0"/>
      <dgm:spPr/>
    </dgm:pt>
    <dgm:pt modelId="{5D09C1F6-0B1F-4596-85DC-EB7836A147CD}" type="pres">
      <dgm:prSet presAssocID="{46D2FB0F-E4ED-4D49-8F11-21650EAAF7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468FCE-81FD-48E7-ABEE-FA3FB35613C9}" type="pres">
      <dgm:prSet presAssocID="{80AE7F14-1CD8-4B23-BCFB-023AB105CC8E}" presName="parTxOnlySpace" presStyleCnt="0"/>
      <dgm:spPr/>
    </dgm:pt>
    <dgm:pt modelId="{3E3A9217-322D-4858-998B-48F88690A5EE}" type="pres">
      <dgm:prSet presAssocID="{ABC8A2FE-234A-48F9-9B61-2D7EB2DFC7C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72B6C30-29A1-42FD-8286-83086F46050C}" srcId="{C6D2FF12-6961-412B-9127-18E71A712251}" destId="{6EBC9281-D761-4443-BE71-79459A6BCEF7}" srcOrd="0" destOrd="0" parTransId="{0E51DA23-A07B-4081-9F25-57BCF229DA4E}" sibTransId="{CBC41569-9043-443D-9438-8C476CD4CA24}"/>
    <dgm:cxn modelId="{969E9D84-9133-419F-8452-C00A67606588}" type="presOf" srcId="{ABC8A2FE-234A-48F9-9B61-2D7EB2DFC7C9}" destId="{3E3A9217-322D-4858-998B-48F88690A5EE}" srcOrd="0" destOrd="0" presId="urn:microsoft.com/office/officeart/2005/8/layout/chevron1"/>
    <dgm:cxn modelId="{8BEF7010-0B9D-4A12-912F-318268D59BBA}" srcId="{C6D2FF12-6961-412B-9127-18E71A712251}" destId="{ABC8A2FE-234A-48F9-9B61-2D7EB2DFC7C9}" srcOrd="2" destOrd="0" parTransId="{2931E65A-AC22-4B1C-A95D-316565DC2677}" sibTransId="{F484840D-090C-491D-8419-18FC379C8B65}"/>
    <dgm:cxn modelId="{01EE29F7-2BF5-47F7-BE5C-66E301EFF3FA}" type="presOf" srcId="{C6D2FF12-6961-412B-9127-18E71A712251}" destId="{1BE8333A-AF96-4338-AFD2-32F814A3BF98}" srcOrd="0" destOrd="0" presId="urn:microsoft.com/office/officeart/2005/8/layout/chevron1"/>
    <dgm:cxn modelId="{42AB5EE5-9D93-41F4-8839-0B98A1479F36}" type="presOf" srcId="{46D2FB0F-E4ED-4D49-8F11-21650EAAF7AE}" destId="{5D09C1F6-0B1F-4596-85DC-EB7836A147CD}" srcOrd="0" destOrd="0" presId="urn:microsoft.com/office/officeart/2005/8/layout/chevron1"/>
    <dgm:cxn modelId="{A29E5FEC-C103-43FE-8C30-87C34ED7EC3B}" srcId="{C6D2FF12-6961-412B-9127-18E71A712251}" destId="{46D2FB0F-E4ED-4D49-8F11-21650EAAF7AE}" srcOrd="1" destOrd="0" parTransId="{624DFD37-2309-4C00-A2A9-FE621B3833C9}" sibTransId="{80AE7F14-1CD8-4B23-BCFB-023AB105CC8E}"/>
    <dgm:cxn modelId="{E22D04C8-970B-4344-9851-96B32F8C0E7B}" type="presOf" srcId="{6EBC9281-D761-4443-BE71-79459A6BCEF7}" destId="{38A68284-AA32-49DF-B848-AC964ADFCD59}" srcOrd="0" destOrd="0" presId="urn:microsoft.com/office/officeart/2005/8/layout/chevron1"/>
    <dgm:cxn modelId="{6FF393DA-4A7C-4E23-B9A6-D5A984BC6175}" type="presParOf" srcId="{1BE8333A-AF96-4338-AFD2-32F814A3BF98}" destId="{38A68284-AA32-49DF-B848-AC964ADFCD59}" srcOrd="0" destOrd="0" presId="urn:microsoft.com/office/officeart/2005/8/layout/chevron1"/>
    <dgm:cxn modelId="{62D8D7A0-D6E3-4289-A90B-84D96D283D79}" type="presParOf" srcId="{1BE8333A-AF96-4338-AFD2-32F814A3BF98}" destId="{0AC5BF8D-9DDF-40B9-BFF8-4EC2ED10AE05}" srcOrd="1" destOrd="0" presId="urn:microsoft.com/office/officeart/2005/8/layout/chevron1"/>
    <dgm:cxn modelId="{50D6A7F0-E262-4DE9-821D-D480B018B8F9}" type="presParOf" srcId="{1BE8333A-AF96-4338-AFD2-32F814A3BF98}" destId="{5D09C1F6-0B1F-4596-85DC-EB7836A147CD}" srcOrd="2" destOrd="0" presId="urn:microsoft.com/office/officeart/2005/8/layout/chevron1"/>
    <dgm:cxn modelId="{066F4839-6FD1-488F-8A65-3A8DAA251DDA}" type="presParOf" srcId="{1BE8333A-AF96-4338-AFD2-32F814A3BF98}" destId="{C6468FCE-81FD-48E7-ABEE-FA3FB35613C9}" srcOrd="3" destOrd="0" presId="urn:microsoft.com/office/officeart/2005/8/layout/chevron1"/>
    <dgm:cxn modelId="{8A8A5696-2DD0-42F6-8B3D-A18B1741847A}" type="presParOf" srcId="{1BE8333A-AF96-4338-AFD2-32F814A3BF98}" destId="{3E3A9217-322D-4858-998B-48F88690A5EE}" srcOrd="4" destOrd="0" presId="urn:microsoft.com/office/officeart/2005/8/layout/chevron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235F03-5B4B-4A27-A511-587C7A34259F}" type="datetimeFigureOut">
              <a:rPr lang="fa-IR" smtClean="0"/>
              <a:t>05/08/1437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7998BF-2A5E-4858-BE5C-92EDC4B9C2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989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8BF-2A5E-4858-BE5C-92EDC4B9C28F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492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BB16-D17C-471F-AD1A-C6735F57EE2F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335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E661-F188-4171-861B-44BF61861A08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48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31D-F326-46BD-9DFA-16ECB3E94D26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302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AD4-DD83-4778-B6A9-B28A0908A897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706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D247-65EE-4DB2-AC58-8CB2F1740C75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44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5ED-E039-4E44-96C6-A07BF570B23B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977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5443-BDEA-4797-8DA9-A09A10315715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47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9479-E0E2-4D36-AE53-E34CB2CC0616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825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5485-BFDC-4EA7-9419-9DB6AB0246A0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03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BAF1-D239-46F2-BE53-6ADDC8FBC850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60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58D2-BB64-4DAB-A32D-80C27B4DB4DB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865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8D7D-FE06-44B0-82A1-299F663B7FD9}" type="datetime8">
              <a:rPr lang="fa-IR" smtClean="0"/>
              <a:t>فوريه 16،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DCE9-627B-4A40-8935-0406CF9777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160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163776"/>
            <a:ext cx="12091916" cy="655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01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89665"/>
              </p:ext>
            </p:extLst>
          </p:nvPr>
        </p:nvGraphicFramePr>
        <p:xfrm>
          <a:off x="1362298" y="2021983"/>
          <a:ext cx="9430199" cy="449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54547"/>
            <a:ext cx="11822806" cy="15361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ضمیر مشترک :</a:t>
            </a:r>
            <a:br>
              <a:rPr lang="fa-IR" sz="3600" dirty="0" smtClean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             ضمیری که </a:t>
            </a:r>
            <a:r>
              <a:rPr lang="fa-IR" sz="3600" dirty="0">
                <a:cs typeface="B Titr" panose="00000700000000000000" pitchFamily="2" charset="-78"/>
              </a:rPr>
              <a:t>برای همه ساختهای شش گانه یکسان بکار می رود</a:t>
            </a:r>
            <a:r>
              <a:rPr lang="en-US" sz="3600" dirty="0">
                <a:cs typeface="B Titr" panose="00000700000000000000" pitchFamily="2" charset="-78"/>
              </a:rPr>
              <a:t>.</a:t>
            </a:r>
            <a:br>
              <a:rPr lang="en-US" sz="3600" dirty="0">
                <a:cs typeface="B Titr" panose="00000700000000000000" pitchFamily="2" charset="-78"/>
              </a:rPr>
            </a:br>
            <a:endParaRPr lang="fa-IR" sz="360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مدرس : مسعود پادری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18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931" y="94649"/>
            <a:ext cx="2678806" cy="89962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2"/>
                </a:solidFill>
                <a:cs typeface="B Nasim" panose="00000700000000000000" pitchFamily="2" charset="-78"/>
              </a:rPr>
              <a:t>مثال</a:t>
            </a:r>
            <a:endParaRPr lang="fa-IR" dirty="0">
              <a:solidFill>
                <a:schemeClr val="accent2"/>
              </a:solidFill>
              <a:cs typeface="B Nasim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192" y="1210614"/>
            <a:ext cx="1025158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sz="4400" b="1" dirty="0" smtClean="0">
                <a:cs typeface="B Titr" panose="00000700000000000000" pitchFamily="2" charset="-78"/>
              </a:rPr>
              <a:t>من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خود</a:t>
            </a:r>
            <a:r>
              <a:rPr lang="fa-IR" sz="4400" b="1" dirty="0" smtClean="0">
                <a:cs typeface="B Titr" panose="00000700000000000000" pitchFamily="2" charset="-78"/>
              </a:rPr>
              <a:t> به چشم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خویشتن</a:t>
            </a:r>
            <a:r>
              <a:rPr lang="fa-IR" sz="4400" b="1" dirty="0" smtClean="0">
                <a:cs typeface="B Titr" panose="00000700000000000000" pitchFamily="2" charset="-78"/>
              </a:rPr>
              <a:t> دیدم که جانم می رود</a:t>
            </a:r>
            <a:endParaRPr lang="fa-IR" sz="4400" b="1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452" y="3298984"/>
            <a:ext cx="740535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sz="4800" dirty="0" smtClean="0">
                <a:cs typeface="B Titr" panose="00000700000000000000" pitchFamily="2" charset="-78"/>
              </a:rPr>
              <a:t>دعا کرد به قوم </a:t>
            </a: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خویش</a:t>
            </a:r>
            <a:r>
              <a:rPr lang="fa-IR" sz="4800" dirty="0" smtClean="0">
                <a:cs typeface="B Titr" panose="00000700000000000000" pitchFamily="2" charset="-78"/>
              </a:rPr>
              <a:t> به هلاک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607" y="4501115"/>
            <a:ext cx="11449319" cy="17543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تذکر :</a:t>
            </a: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خود وقتی ضمیر است که به تنهایی بکار رودواگر جزئی از یک کلمه باشد دیگر ضمیر نیست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.</a:t>
            </a:r>
          </a:p>
          <a:p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             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مثل: </a:t>
            </a:r>
            <a:r>
              <a:rPr lang="fa-IR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خود </a:t>
            </a: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شناسی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،    خود </a:t>
            </a: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خواهی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9666" y="2254799"/>
            <a:ext cx="630813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4400" b="1" dirty="0">
                <a:cs typeface="B Titr" panose="00000700000000000000" pitchFamily="2" charset="-78"/>
              </a:rPr>
              <a:t>بر مال و جمال </a:t>
            </a:r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خویش</a:t>
            </a:r>
            <a:r>
              <a:rPr lang="fa-IR" sz="4400" b="1" dirty="0">
                <a:cs typeface="B Titr" panose="00000700000000000000" pitchFamily="2" charset="-78"/>
              </a:rPr>
              <a:t> غره مشو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28934" y="6372513"/>
            <a:ext cx="4114800" cy="365125"/>
          </a:xfrm>
        </p:spPr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</a:rPr>
              <a:t>مدرس : مسعود پادری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48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0" y="576963"/>
            <a:ext cx="11791666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ضمير اشاره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</a:t>
            </a:r>
            <a:r>
              <a:rPr lang="fa-IR" sz="3600" dirty="0">
                <a:cs typeface="B Titr" panose="00000700000000000000" pitchFamily="2" charset="-78"/>
              </a:rPr>
              <a:t>وا </a:t>
            </a:r>
            <a:r>
              <a:rPr lang="fa-IR" sz="3600" dirty="0" smtClean="0">
                <a:cs typeface="B Titr" panose="00000700000000000000" pitchFamily="2" charset="-78"/>
              </a:rPr>
              <a:t>ژه ی 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” اين“ </a:t>
            </a:r>
            <a:r>
              <a:rPr lang="fa-IR" sz="3600" dirty="0">
                <a:cs typeface="B Titr" panose="00000700000000000000" pitchFamily="2" charset="-78"/>
              </a:rPr>
              <a:t>و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” آن “ </a:t>
            </a:r>
            <a:r>
              <a:rPr lang="fa-IR" sz="3600" dirty="0">
                <a:cs typeface="B Titr" panose="00000700000000000000" pitchFamily="2" charset="-78"/>
              </a:rPr>
              <a:t>و </a:t>
            </a:r>
            <a:r>
              <a:rPr lang="fa-IR" sz="3600" dirty="0" smtClean="0">
                <a:cs typeface="B Titr" panose="00000700000000000000" pitchFamily="2" charset="-78"/>
              </a:rPr>
              <a:t>یا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( همان ، همين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3600" dirty="0" smtClean="0"/>
              <a:t> </a:t>
            </a:r>
            <a:r>
              <a:rPr lang="fa-IR" sz="3600" dirty="0">
                <a:cs typeface="B Titr" panose="00000700000000000000" pitchFamily="2" charset="-78"/>
              </a:rPr>
              <a:t>اگر </a:t>
            </a:r>
            <a:r>
              <a:rPr lang="fa-IR" sz="3600" dirty="0" smtClean="0">
                <a:cs typeface="B Titr" panose="00000700000000000000" pitchFamily="2" charset="-78"/>
              </a:rPr>
              <a:t>جانشین </a:t>
            </a:r>
            <a:r>
              <a:rPr lang="fa-IR" sz="3600" dirty="0">
                <a:cs typeface="B Titr" panose="00000700000000000000" pitchFamily="2" charset="-78"/>
              </a:rPr>
              <a:t>اسم شوند ضمیر اشاره اند</a:t>
            </a:r>
            <a:r>
              <a:rPr lang="en-US" sz="3600" dirty="0">
                <a:cs typeface="B Titr" panose="00000700000000000000" pitchFamily="2" charset="-78"/>
              </a:rPr>
              <a:t> .</a:t>
            </a:r>
            <a:br>
              <a:rPr lang="en-US" sz="3600" dirty="0">
                <a:cs typeface="B Titr" panose="00000700000000000000" pitchFamily="2" charset="-78"/>
              </a:rPr>
            </a:br>
            <a:endParaRPr lang="fa-IR" sz="36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3600" dirty="0" smtClean="0">
              <a:solidFill>
                <a:srgbClr val="FFC000"/>
              </a:solidFill>
              <a:cs typeface="B Titr" panose="00000700000000000000" pitchFamily="2" charset="-78"/>
            </a:endParaRPr>
          </a:p>
          <a:p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ضمایر اشاره را می توان جمع بست.</a:t>
            </a:r>
          </a:p>
          <a:p>
            <a:endParaRPr lang="fa-IR" sz="3600" dirty="0" smtClean="0">
              <a:solidFill>
                <a:srgbClr val="FFC000"/>
              </a:solidFill>
              <a:cs typeface="B Titr" panose="00000700000000000000" pitchFamily="2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اين ها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و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آنها     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یا     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همان ها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،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همين ها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مدرس : مسعود پادری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49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213" y="269123"/>
            <a:ext cx="5537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كاربرد و نقش ضمير ها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137" y="1436764"/>
            <a:ext cx="1157330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cs typeface="B Jadid" panose="00000700000000000000" pitchFamily="2" charset="-78"/>
              </a:rPr>
              <a:t>چون </a:t>
            </a:r>
            <a:r>
              <a:rPr lang="fa-IR" sz="4000" dirty="0">
                <a:solidFill>
                  <a:schemeClr val="tx2">
                    <a:lumMod val="50000"/>
                  </a:schemeClr>
                </a:solidFill>
                <a:cs typeface="B Jadid" panose="00000700000000000000" pitchFamily="2" charset="-78"/>
              </a:rPr>
              <a:t>ضمير ها جا نشين اسم هستند ، </a:t>
            </a:r>
            <a:endParaRPr lang="fa-IR" sz="4000" dirty="0" smtClean="0">
              <a:solidFill>
                <a:schemeClr val="tx2">
                  <a:lumMod val="50000"/>
                </a:schemeClr>
              </a:solidFill>
              <a:cs typeface="B Jadid" panose="00000700000000000000" pitchFamily="2" charset="-78"/>
            </a:endParaRPr>
          </a:p>
          <a:p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ازاين </a:t>
            </a:r>
            <a:r>
              <a:rPr lang="fa-IR" sz="4000" dirty="0">
                <a:solidFill>
                  <a:srgbClr val="FF0000"/>
                </a:solidFill>
                <a:cs typeface="B Jadid" panose="00000700000000000000" pitchFamily="2" charset="-78"/>
              </a:rPr>
              <a:t>رو نقش هاي </a:t>
            </a:r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اسم </a:t>
            </a:r>
            <a:r>
              <a:rPr lang="fa-IR" sz="4000" dirty="0">
                <a:solidFill>
                  <a:srgbClr val="FF0000"/>
                </a:solidFill>
                <a:cs typeface="B Jadid" panose="00000700000000000000" pitchFamily="2" charset="-78"/>
              </a:rPr>
              <a:t>را </a:t>
            </a:r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درجمله برعهده </a:t>
            </a:r>
            <a:r>
              <a:rPr lang="fa-IR" sz="4000" dirty="0">
                <a:solidFill>
                  <a:srgbClr val="FF0000"/>
                </a:solidFill>
                <a:cs typeface="B Jadid" panose="00000700000000000000" pitchFamily="2" charset="-78"/>
              </a:rPr>
              <a:t>مي گيرند</a:t>
            </a:r>
            <a:r>
              <a:rPr lang="fa-IR" sz="4000" dirty="0" smtClean="0">
                <a:solidFill>
                  <a:srgbClr val="FF0000"/>
                </a:solidFill>
                <a:cs typeface="B Jadid" panose="00000700000000000000" pitchFamily="2" charset="-78"/>
              </a:rPr>
              <a:t>.</a:t>
            </a:r>
            <a:r>
              <a:rPr lang="fa-IR" sz="4800" dirty="0" smtClean="0">
                <a:solidFill>
                  <a:srgbClr val="FF0000"/>
                </a:solidFill>
                <a:cs typeface="B Jadid" panose="00000700000000000000" pitchFamily="2" charset="-78"/>
              </a:rPr>
              <a:t> </a:t>
            </a:r>
            <a:endParaRPr lang="fa-IR" sz="48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0070868"/>
              </p:ext>
            </p:extLst>
          </p:nvPr>
        </p:nvGraphicFramePr>
        <p:xfrm>
          <a:off x="1680191" y="3285447"/>
          <a:ext cx="8977194" cy="246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</a:rPr>
              <a:t>مدرس : مسعود پادری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3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A68284-AA32-49DF-B848-AC964ADF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8A68284-AA32-49DF-B848-AC964ADF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8A68284-AA32-49DF-B848-AC964ADF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8A68284-AA32-49DF-B848-AC964ADF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8A68284-AA32-49DF-B848-AC964ADFC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9C1F6-0B1F-4596-85DC-EB7836A1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D09C1F6-0B1F-4596-85DC-EB7836A1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D09C1F6-0B1F-4596-85DC-EB7836A1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D09C1F6-0B1F-4596-85DC-EB7836A1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5D09C1F6-0B1F-4596-85DC-EB7836A14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A9217-322D-4858-998B-48F88690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E3A9217-322D-4858-998B-48F88690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E3A9217-322D-4858-998B-48F88690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E3A9217-322D-4858-998B-48F88690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3E3A9217-322D-4858-998B-48F88690A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3631" y="105348"/>
            <a:ext cx="382668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4800" dirty="0">
                <a:solidFill>
                  <a:srgbClr val="FF0000"/>
                </a:solidFill>
                <a:cs typeface="B Jadid" panose="00000700000000000000" pitchFamily="2" charset="-78"/>
              </a:rPr>
              <a:t>نقش </a:t>
            </a:r>
            <a:r>
              <a:rPr lang="fa-IR" sz="4800" dirty="0" smtClean="0">
                <a:solidFill>
                  <a:srgbClr val="FF0000"/>
                </a:solidFill>
                <a:cs typeface="B Jadid" panose="00000700000000000000" pitchFamily="2" charset="-78"/>
              </a:rPr>
              <a:t>های ضمیر</a:t>
            </a:r>
            <a:endParaRPr lang="fa-IR" sz="48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627" y="936345"/>
            <a:ext cx="111092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ضمير شخصي منفصل</a:t>
            </a:r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:  </a:t>
            </a:r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من</a:t>
            </a:r>
            <a:r>
              <a:rPr lang="fa-IR" sz="4400" dirty="0">
                <a:cs typeface="B Titr" panose="00000700000000000000" pitchFamily="2" charset="-78"/>
              </a:rPr>
              <a:t> فردا به مسافرت مي </a:t>
            </a:r>
            <a:r>
              <a:rPr lang="fa-IR" sz="4400" dirty="0" smtClean="0">
                <a:cs typeface="B Titr" panose="00000700000000000000" pitchFamily="2" charset="-78"/>
              </a:rPr>
              <a:t>روم.</a:t>
            </a:r>
          </a:p>
          <a:p>
            <a:r>
              <a:rPr lang="fa-IR" sz="4400" b="1" dirty="0">
                <a:solidFill>
                  <a:srgbClr val="FFFF00"/>
                </a:solidFill>
                <a:cs typeface="B Titr" panose="00000700000000000000" pitchFamily="2" charset="-78"/>
              </a:rPr>
              <a:t>ضمير مشترك: </a:t>
            </a:r>
            <a:r>
              <a:rPr lang="fa-IR" sz="4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             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خود</a:t>
            </a:r>
            <a:r>
              <a:rPr lang="fa-IR" sz="4400" b="1" dirty="0" smtClean="0">
                <a:cs typeface="B Titr" panose="00000700000000000000" pitchFamily="2" charset="-78"/>
              </a:rPr>
              <a:t> </a:t>
            </a:r>
            <a:r>
              <a:rPr lang="fa-IR" sz="4400" b="1" dirty="0">
                <a:cs typeface="B Titr" panose="00000700000000000000" pitchFamily="2" charset="-78"/>
              </a:rPr>
              <a:t>را بالا تر از دي</a:t>
            </a:r>
            <a:r>
              <a:rPr lang="ar-SA" sz="4400" b="1" dirty="0">
                <a:cs typeface="B Titr" panose="00000700000000000000" pitchFamily="2" charset="-78"/>
              </a:rPr>
              <a:t>گ</a:t>
            </a:r>
            <a:r>
              <a:rPr lang="fa-IR" sz="4400" b="1" dirty="0">
                <a:cs typeface="B Titr" panose="00000700000000000000" pitchFamily="2" charset="-78"/>
              </a:rPr>
              <a:t>ران مشمار</a:t>
            </a:r>
          </a:p>
          <a:p>
            <a:r>
              <a:rPr lang="fa-IR" sz="4400" b="1" dirty="0">
                <a:solidFill>
                  <a:srgbClr val="FFFF00"/>
                </a:solidFill>
                <a:cs typeface="B Titr" panose="00000700000000000000" pitchFamily="2" charset="-78"/>
              </a:rPr>
              <a:t>ضمير </a:t>
            </a:r>
            <a:r>
              <a:rPr lang="fa-IR" sz="4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شخصي </a:t>
            </a:r>
            <a:r>
              <a:rPr lang="fa-IR" sz="4400" b="1" dirty="0">
                <a:solidFill>
                  <a:srgbClr val="FFFF00"/>
                </a:solidFill>
                <a:cs typeface="B Titr" panose="00000700000000000000" pitchFamily="2" charset="-78"/>
              </a:rPr>
              <a:t>منفصل</a:t>
            </a:r>
            <a:r>
              <a:rPr lang="fa-IR" sz="4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:    </a:t>
            </a:r>
            <a:r>
              <a:rPr lang="fa-IR" sz="4400" b="1" dirty="0" smtClean="0">
                <a:cs typeface="B Titr" panose="00000700000000000000" pitchFamily="2" charset="-78"/>
              </a:rPr>
              <a:t>حسين </a:t>
            </a:r>
            <a:r>
              <a:rPr lang="fa-IR" sz="4400" b="1" dirty="0">
                <a:cs typeface="B Titr" panose="00000700000000000000" pitchFamily="2" charset="-78"/>
              </a:rPr>
              <a:t>با </a:t>
            </a:r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شما</a:t>
            </a:r>
            <a:r>
              <a:rPr lang="fa-IR" sz="4400" b="1" dirty="0">
                <a:cs typeface="B Titr" panose="00000700000000000000" pitchFamily="2" charset="-78"/>
              </a:rPr>
              <a:t> كار دارد</a:t>
            </a:r>
          </a:p>
          <a:p>
            <a:r>
              <a:rPr lang="fa-IR" sz="4400" b="1" dirty="0">
                <a:solidFill>
                  <a:srgbClr val="FFFF00"/>
                </a:solidFill>
                <a:cs typeface="B Titr" panose="00000700000000000000" pitchFamily="2" charset="-78"/>
              </a:rPr>
              <a:t>ضمير مشترك: </a:t>
            </a:r>
            <a:r>
              <a:rPr lang="fa-IR" sz="4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               </a:t>
            </a:r>
            <a:r>
              <a:rPr lang="fa-IR" sz="4400" b="1" dirty="0" smtClean="0">
                <a:cs typeface="B Titr" panose="00000700000000000000" pitchFamily="2" charset="-78"/>
              </a:rPr>
              <a:t>به </a:t>
            </a:r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خود</a:t>
            </a:r>
            <a:r>
              <a:rPr lang="fa-IR" sz="4400" b="1" dirty="0">
                <a:cs typeface="B Titr" panose="00000700000000000000" pitchFamily="2" charset="-78"/>
              </a:rPr>
              <a:t> </a:t>
            </a:r>
            <a:r>
              <a:rPr lang="ar-SA" sz="4400" b="1" dirty="0">
                <a:cs typeface="B Titr" panose="00000700000000000000" pitchFamily="2" charset="-78"/>
              </a:rPr>
              <a:t>گفتم</a:t>
            </a:r>
            <a:endParaRPr lang="fa-IR" sz="4400" b="1" dirty="0">
              <a:cs typeface="B Titr" panose="00000700000000000000" pitchFamily="2" charset="-78"/>
            </a:endParaRPr>
          </a:p>
          <a:p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ضمير </a:t>
            </a:r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اشاره</a:t>
            </a:r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:                   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اين</a:t>
            </a:r>
            <a:r>
              <a:rPr lang="fa-IR" sz="4400" dirty="0">
                <a:cs typeface="B Titr" panose="00000700000000000000" pitchFamily="2" charset="-78"/>
              </a:rPr>
              <a:t> آمد،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آن</a:t>
            </a:r>
            <a:r>
              <a:rPr lang="fa-IR" sz="4400" dirty="0">
                <a:cs typeface="B Titr" panose="00000700000000000000" pitchFamily="2" charset="-78"/>
              </a:rPr>
              <a:t> </a:t>
            </a:r>
            <a:r>
              <a:rPr lang="fa-IR" sz="4400" dirty="0" smtClean="0">
                <a:cs typeface="B Titr" panose="00000700000000000000" pitchFamily="2" charset="-78"/>
              </a:rPr>
              <a:t>رفت.</a:t>
            </a:r>
          </a:p>
          <a:p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ضمیر اشاره و..:              </a:t>
            </a:r>
            <a:r>
              <a:rPr lang="fa-IR" sz="4400" dirty="0" smtClean="0">
                <a:cs typeface="B Titr" panose="00000700000000000000" pitchFamily="2" charset="-78"/>
              </a:rPr>
              <a:t>مسعود،</a:t>
            </a:r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</a:t>
            </a:r>
            <a:r>
              <a:rPr lang="fa-IR" sz="4400" dirty="0" smtClean="0">
                <a:cs typeface="B Titr" panose="00000700000000000000" pitchFamily="2" charset="-78"/>
              </a:rPr>
              <a:t> را به </a:t>
            </a:r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من</a:t>
            </a:r>
            <a:r>
              <a:rPr lang="fa-IR" sz="4400" dirty="0" smtClean="0">
                <a:cs typeface="B Titr" panose="00000700000000000000" pitchFamily="2" charset="-78"/>
              </a:rPr>
              <a:t> یاد داد. </a:t>
            </a:r>
          </a:p>
          <a:p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ضمير </a:t>
            </a:r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مشترك و...:      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خودت</a:t>
            </a:r>
            <a:r>
              <a:rPr lang="fa-IR" sz="4400" dirty="0">
                <a:cs typeface="B Titr" panose="00000700000000000000" pitchFamily="2" charset="-78"/>
              </a:rPr>
              <a:t> اين مطلب را به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من</a:t>
            </a:r>
            <a:r>
              <a:rPr lang="fa-IR" sz="4400" dirty="0">
                <a:cs typeface="B Titr" panose="00000700000000000000" pitchFamily="2" charset="-78"/>
              </a:rPr>
              <a:t> گفتي.</a:t>
            </a:r>
          </a:p>
          <a:p>
            <a:r>
              <a:rPr lang="fa-IR" sz="4400" dirty="0" smtClean="0">
                <a:cs typeface="B Titr" panose="00000700000000000000" pitchFamily="2" charset="-78"/>
              </a:rPr>
              <a:t> </a:t>
            </a:r>
            <a:endParaRPr lang="fa-IR" sz="4400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</a:rPr>
              <a:t>مدرس : مسعود پادری</a:t>
            </a:r>
            <a:endParaRPr lang="fa-I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81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9582" y="249481"/>
            <a:ext cx="6400800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ضمیر ها معمولا جانشین اسم هستند از این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رو</a:t>
            </a:r>
          </a:p>
          <a:p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نقش های مختلف اسم را بر عهده می گیرند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1-من </a:t>
            </a:r>
            <a:r>
              <a:rPr lang="fa-IR" sz="3200" dirty="0">
                <a:cs typeface="B Titr" panose="00000700000000000000" pitchFamily="2" charset="-78"/>
              </a:rPr>
              <a:t>فردا به مسافرت می روم 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 2-خودت </a:t>
            </a:r>
            <a:r>
              <a:rPr lang="fa-IR" sz="3200" dirty="0">
                <a:cs typeface="B Titr" panose="00000700000000000000" pitchFamily="2" charset="-78"/>
              </a:rPr>
              <a:t>این مطلب را گفتی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3- او محمود هست.     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 4- تنم را فرش کردم </a:t>
            </a:r>
            <a:r>
              <a:rPr lang="fa-IR" sz="3200" dirty="0">
                <a:cs typeface="B Titr" panose="00000700000000000000" pitchFamily="2" charset="-78"/>
              </a:rPr>
              <a:t>.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5- </a:t>
            </a:r>
            <a:r>
              <a:rPr lang="fa-IR" sz="3200" dirty="0">
                <a:cs typeface="B Titr" panose="00000700000000000000" pitchFamily="2" charset="-78"/>
              </a:rPr>
              <a:t>او را ندیدی .   </a:t>
            </a:r>
            <a:endParaRPr lang="fa-IR" sz="3200" dirty="0" smtClean="0"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6- </a:t>
            </a:r>
            <a:r>
              <a:rPr lang="fa-IR" sz="3200" dirty="0">
                <a:cs typeface="B Titr" panose="00000700000000000000" pitchFamily="2" charset="-78"/>
              </a:rPr>
              <a:t>به آن دست </a:t>
            </a:r>
            <a:r>
              <a:rPr lang="fa-IR" sz="3200" dirty="0" smtClean="0">
                <a:cs typeface="B Titr" panose="00000700000000000000" pitchFamily="2" charset="-78"/>
              </a:rPr>
              <a:t>مزن.</a:t>
            </a:r>
          </a:p>
          <a:p>
            <a:r>
              <a:rPr lang="fa-IR" sz="3200" dirty="0">
                <a:cs typeface="B Titr" panose="00000700000000000000" pitchFamily="2" charset="-78"/>
              </a:rPr>
              <a:t>7-خویشتن را رها </a:t>
            </a:r>
            <a:r>
              <a:rPr lang="fa-IR" sz="3200" dirty="0" smtClean="0">
                <a:cs typeface="B Titr" panose="00000700000000000000" pitchFamily="2" charset="-78"/>
              </a:rPr>
              <a:t>ساختم.</a:t>
            </a:r>
            <a:endParaRPr lang="fa-IR" sz="3200" dirty="0"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 8-به </a:t>
            </a:r>
            <a:r>
              <a:rPr lang="fa-IR" sz="3200" dirty="0">
                <a:cs typeface="B Titr" panose="00000700000000000000" pitchFamily="2" charset="-78"/>
              </a:rPr>
              <a:t>خود گفتم.</a:t>
            </a:r>
          </a:p>
          <a:p>
            <a:r>
              <a:rPr lang="fa-IR" sz="3200" dirty="0">
                <a:cs typeface="B Titr" panose="00000700000000000000" pitchFamily="2" charset="-78"/>
              </a:rPr>
              <a:t>9- دلم سوخت.</a:t>
            </a:r>
          </a:p>
          <a:p>
            <a:r>
              <a:rPr lang="fa-IR" sz="3200" dirty="0">
                <a:cs typeface="B Titr" panose="00000700000000000000" pitchFamily="2" charset="-78"/>
              </a:rPr>
              <a:t>10-ای آن که به اقبال تو در عالم </a:t>
            </a:r>
            <a:r>
              <a:rPr lang="fa-IR" sz="3200" dirty="0" smtClean="0">
                <a:cs typeface="B Titr" panose="00000700000000000000" pitchFamily="2" charset="-78"/>
              </a:rPr>
              <a:t>نیست.   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11-او </a:t>
            </a:r>
            <a:r>
              <a:rPr lang="fa-IR" sz="3200" dirty="0">
                <a:cs typeface="B Titr" panose="00000700000000000000" pitchFamily="2" charset="-78"/>
              </a:rPr>
              <a:t>از </a:t>
            </a:r>
            <a:r>
              <a:rPr lang="fa-IR" sz="3200" dirty="0" smtClean="0">
                <a:cs typeface="B Titr" panose="00000700000000000000" pitchFamily="2" charset="-78"/>
              </a:rPr>
              <a:t>گفته خویش پشیمان گردید.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7096" y="1273867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نهاد فاعلی </a:t>
            </a: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072" y="1575276"/>
            <a:ext cx="159210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cs typeface="B Titr" panose="00000700000000000000" pitchFamily="2" charset="-78"/>
              </a:rPr>
              <a:t>نهادفاعلی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9463" y="2136751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مسندالیهی </a:t>
            </a: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025" y="2599662"/>
            <a:ext cx="172996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cs typeface="B Titr" panose="00000700000000000000" pitchFamily="2" charset="-78"/>
              </a:rPr>
              <a:t>مضاف الیهی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209" y="3161137"/>
            <a:ext cx="1367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نقش مفعولی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18629" y="3577258"/>
            <a:ext cx="129554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cs typeface="B Titr" panose="00000700000000000000" pitchFamily="2" charset="-78"/>
              </a:rPr>
              <a:t>متممی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832" y="4185523"/>
            <a:ext cx="131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مفعولی</a:t>
            </a: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2981" y="4554854"/>
            <a:ext cx="129554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cs typeface="B Titr" panose="00000700000000000000" pitchFamily="2" charset="-78"/>
              </a:rPr>
              <a:t>متممی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3358" y="5168204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نقش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مضاف الیهی</a:t>
            </a: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0915" y="5532450"/>
            <a:ext cx="269336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نقش منادایی و </a:t>
            </a:r>
            <a:r>
              <a:rPr lang="fa-IR" sz="2000" dirty="0">
                <a:cs typeface="B Titr" panose="00000700000000000000" pitchFamily="2" charset="-78"/>
              </a:rPr>
              <a:t>مضاف الیهی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3459" y="6192590"/>
            <a:ext cx="2529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نقش نهادی و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مضاف الیهی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9255" y="6380811"/>
            <a:ext cx="2447432" cy="365125"/>
          </a:xfrm>
        </p:spPr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</a:rPr>
              <a:t>مدرس : مسعود پادری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02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54" y="423707"/>
            <a:ext cx="11216425" cy="6297768"/>
          </a:xfrm>
        </p:spPr>
        <p:txBody>
          <a:bodyPr>
            <a:noAutofit/>
          </a:bodyPr>
          <a:lstStyle/>
          <a:p>
            <a:pPr algn="just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شاهکار مولانا در تقسيم بندي ما انسانها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>
                <a:cs typeface="B Titr" panose="00000700000000000000" pitchFamily="2" charset="-78"/>
              </a:rPr>
              <a:t/>
            </a:r>
            <a:br>
              <a:rPr lang="en-US" sz="1100" dirty="0">
                <a:cs typeface="B Titr" panose="00000700000000000000" pitchFamily="2" charset="-78"/>
              </a:rPr>
            </a:br>
            <a:r>
              <a:rPr lang="fa-IR" sz="1100" dirty="0">
                <a:cs typeface="B Titr" panose="00000700000000000000" pitchFamily="2" charset="-78"/>
              </a:rPr>
              <a:t> </a:t>
            </a:r>
            <a:r>
              <a:rPr lang="en-US" sz="1100" dirty="0">
                <a:cs typeface="B Titr" panose="00000700000000000000" pitchFamily="2" charset="-78"/>
              </a:rPr>
              <a:t/>
            </a:r>
            <a:br>
              <a:rPr lang="en-US" sz="11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بداند و بخواهد که بداند </a:t>
            </a:r>
            <a:r>
              <a:rPr lang="fa-IR" sz="2800" dirty="0" smtClean="0">
                <a:cs typeface="B Titr" panose="00000700000000000000" pitchFamily="2" charset="-78"/>
              </a:rPr>
              <a:t>                       </a:t>
            </a:r>
            <a:r>
              <a:rPr lang="fa-IR" sz="2800" dirty="0">
                <a:cs typeface="B Titr" panose="00000700000000000000" pitchFamily="2" charset="-78"/>
              </a:rPr>
              <a:t>خود را به بلنداي سعادت برساند.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بداند و بداند که </a:t>
            </a:r>
            <a:r>
              <a:rPr lang="fa-IR" sz="2800" dirty="0" smtClean="0">
                <a:cs typeface="B Titr" panose="00000700000000000000" pitchFamily="2" charset="-78"/>
              </a:rPr>
              <a:t>بداند                                  </a:t>
            </a:r>
            <a:r>
              <a:rPr lang="fa-IR" sz="2800" dirty="0">
                <a:cs typeface="B Titr" panose="00000700000000000000" pitchFamily="2" charset="-78"/>
              </a:rPr>
              <a:t>اسب شرف از گنبد گردون </a:t>
            </a:r>
            <a:r>
              <a:rPr lang="fa-IR" sz="2800" dirty="0" smtClean="0">
                <a:cs typeface="B Titr" panose="00000700000000000000" pitchFamily="2" charset="-78"/>
              </a:rPr>
              <a:t>بجهاند .</a:t>
            </a:r>
            <a:r>
              <a:rPr lang="en-US" sz="2800" dirty="0" smtClean="0">
                <a:cs typeface="B Titr" panose="00000700000000000000" pitchFamily="2" charset="-78"/>
              </a:rPr>
              <a:t/>
            </a:r>
            <a:br>
              <a:rPr lang="en-US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بداند و نداند که </a:t>
            </a:r>
            <a:r>
              <a:rPr lang="fa-IR" sz="2800" dirty="0" smtClean="0">
                <a:cs typeface="B Titr" panose="00000700000000000000" pitchFamily="2" charset="-78"/>
              </a:rPr>
              <a:t>بدان</a:t>
            </a:r>
            <a:r>
              <a:rPr lang="en-US" sz="2800" dirty="0" smtClean="0">
                <a:cs typeface="B Titr" panose="00000700000000000000" pitchFamily="2" charset="-78"/>
              </a:rPr>
              <a:t>                              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با کوزه ي آب است ولي تشنه بماند !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نداند و بداند که </a:t>
            </a:r>
            <a:r>
              <a:rPr lang="fa-IR" sz="2800" dirty="0" smtClean="0">
                <a:cs typeface="B Titr" panose="00000700000000000000" pitchFamily="2" charset="-78"/>
              </a:rPr>
              <a:t>نداند                           </a:t>
            </a:r>
            <a:r>
              <a:rPr lang="fa-IR" sz="2800" dirty="0">
                <a:cs typeface="B Titr" panose="00000700000000000000" pitchFamily="2" charset="-78"/>
              </a:rPr>
              <a:t>لنگان خرک خويش به مقصد برساند !! 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نداند و بخواهد که </a:t>
            </a:r>
            <a:r>
              <a:rPr lang="fa-IR" sz="2800" dirty="0" smtClean="0">
                <a:cs typeface="B Titr" panose="00000700000000000000" pitchFamily="2" charset="-78"/>
              </a:rPr>
              <a:t>بداند                           </a:t>
            </a:r>
            <a:r>
              <a:rPr lang="fa-IR" sz="2800" dirty="0">
                <a:cs typeface="B Titr" panose="00000700000000000000" pitchFamily="2" charset="-78"/>
              </a:rPr>
              <a:t>جان و تن خود را ز جهالت برهاند !!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 آنکس </a:t>
            </a:r>
            <a:r>
              <a:rPr lang="fa-IR" sz="2800" dirty="0">
                <a:cs typeface="B Titr" panose="00000700000000000000" pitchFamily="2" charset="-78"/>
              </a:rPr>
              <a:t>که نداند و نداند که نداند </a:t>
            </a:r>
            <a:r>
              <a:rPr lang="fa-IR" sz="2800" dirty="0" smtClean="0">
                <a:cs typeface="B Titr" panose="00000700000000000000" pitchFamily="2" charset="-78"/>
              </a:rPr>
              <a:t>                                         </a:t>
            </a:r>
            <a:r>
              <a:rPr lang="fa-IR" sz="2800" dirty="0">
                <a:cs typeface="B Titr" panose="00000700000000000000" pitchFamily="2" charset="-78"/>
              </a:rPr>
              <a:t>در جهل مرکب ابدالدهر بماند !!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 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آنکس که نداند و نخواهد که </a:t>
            </a:r>
            <a:r>
              <a:rPr lang="fa-IR" sz="2800" dirty="0" smtClean="0">
                <a:cs typeface="B Titr" panose="00000700000000000000" pitchFamily="2" charset="-78"/>
              </a:rPr>
              <a:t>بداند                               حيف </a:t>
            </a:r>
            <a:r>
              <a:rPr lang="fa-IR" sz="2800" dirty="0">
                <a:cs typeface="B Titr" panose="00000700000000000000" pitchFamily="2" charset="-78"/>
              </a:rPr>
              <a:t>است چنين جانوري زنده بماند!!</a:t>
            </a:r>
            <a:r>
              <a:rPr lang="en-US" sz="2800" dirty="0">
                <a:cs typeface="B Titr" panose="00000700000000000000" pitchFamily="2" charset="-78"/>
              </a:rPr>
              <a:t/>
            </a:r>
            <a:br>
              <a:rPr lang="en-US" sz="2800" dirty="0">
                <a:cs typeface="B Titr" panose="00000700000000000000" pitchFamily="2" charset="-78"/>
              </a:rPr>
            </a:b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551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7317" y="210488"/>
            <a:ext cx="300114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Jadid" panose="00000700000000000000" pitchFamily="2" charset="-78"/>
              </a:rPr>
              <a:t>نکات طلایی</a:t>
            </a:r>
            <a:endParaRPr lang="en-US" sz="4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136" y="1133818"/>
            <a:ext cx="1125179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fa-IR" sz="2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</a:t>
            </a:r>
            <a:r>
              <a:rPr lang="fa-IR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اگر بعد از ضمیر </a:t>
            </a:r>
            <a:r>
              <a:rPr lang="fa-IR" sz="2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اول شخص مفرد(من) </a:t>
            </a:r>
            <a:r>
              <a:rPr lang="fa-I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دوم </a:t>
            </a:r>
            <a:r>
              <a:rPr lang="fa-IR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شخص </a:t>
            </a:r>
            <a:r>
              <a:rPr lang="fa-IR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مفرد(تو)،</a:t>
            </a:r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کلمه ی </a:t>
            </a:r>
            <a:r>
              <a:rPr lang="fa-IR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«را » </a:t>
            </a:r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قرار بگیرد</a:t>
            </a:r>
          </a:p>
          <a:p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 زمان نوشتن مخصوصا در شعر این گونه نوشته می شود.            </a:t>
            </a:r>
            <a:r>
              <a:rPr lang="fa-IR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مرا   -    ترا 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77" y="2278018"/>
            <a:ext cx="11923457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a-IR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</a:t>
            </a:r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اگر سه ضمیر (م – ت – ش) به کلمه ای که آخر آن</a:t>
            </a:r>
            <a:r>
              <a:rPr lang="fa-IR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«ه» </a:t>
            </a:r>
          </a:p>
          <a:p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صدای  </a:t>
            </a:r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«اِ» </a:t>
            </a:r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می دهد بچسبند، میان آنها وکلمه ،یک الف اضافه می کنیم.</a:t>
            </a:r>
          </a:p>
          <a:p>
            <a:r>
              <a:rPr lang="fa-IR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خانه + م = خانه ام                                    خاله+ ت = خاله ات   </a:t>
            </a:r>
          </a:p>
          <a:p>
            <a:r>
              <a:rPr lang="fa-IR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                                نتیجه + ش = نتیجه اش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031" y="5150657"/>
            <a:ext cx="10578537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3-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ضمیر مشترک می تواند به خودش مضاف الیه هم بگیرد.</a:t>
            </a:r>
          </a:p>
          <a:p>
            <a:pPr algn="ctr"/>
            <a:r>
              <a:rPr lang="fa-IR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خودتان = خود شما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8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469796"/>
            <a:ext cx="11354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1-درکدام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گزینه ضمیر های مربوط به سوم شخص جمع آمده است؟</a:t>
            </a:r>
          </a:p>
          <a:p>
            <a:r>
              <a:rPr lang="fa-IR" sz="3200" dirty="0">
                <a:cs typeface="B Titr" panose="00000700000000000000" pitchFamily="2" charset="-78"/>
              </a:rPr>
              <a:t>الف) آن ها ، -ِ ش </a:t>
            </a:r>
            <a:endParaRPr lang="fa-IR" sz="3200" dirty="0" smtClean="0"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                                    ب</a:t>
            </a:r>
            <a:r>
              <a:rPr lang="fa-IR" sz="3200" dirty="0">
                <a:cs typeface="B Titr" panose="00000700000000000000" pitchFamily="2" charset="-78"/>
              </a:rPr>
              <a:t>) -ِ تان ، آن </a:t>
            </a:r>
            <a:r>
              <a:rPr lang="fa-IR" sz="3200" dirty="0" smtClean="0">
                <a:cs typeface="B Titr" panose="00000700000000000000" pitchFamily="2" charset="-78"/>
              </a:rPr>
              <a:t>ها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                                                                       ج</a:t>
            </a:r>
            <a:r>
              <a:rPr lang="fa-IR" sz="3200" dirty="0">
                <a:cs typeface="B Titr" panose="00000700000000000000" pitchFamily="2" charset="-78"/>
              </a:rPr>
              <a:t>)-ِ مان ، </a:t>
            </a:r>
            <a:r>
              <a:rPr lang="fa-IR" sz="3200" dirty="0" smtClean="0">
                <a:cs typeface="B Titr" panose="00000700000000000000" pitchFamily="2" charset="-78"/>
              </a:rPr>
              <a:t>ایشان</a:t>
            </a:r>
          </a:p>
          <a:p>
            <a:r>
              <a:rPr lang="fa-IR" sz="3200" dirty="0" smtClean="0">
                <a:cs typeface="B Titr" panose="00000700000000000000" pitchFamily="2" charset="-78"/>
              </a:rPr>
              <a:t>                                                                                                           د</a:t>
            </a:r>
            <a:r>
              <a:rPr lang="fa-IR" sz="3200" dirty="0">
                <a:cs typeface="B Titr" panose="00000700000000000000" pitchFamily="2" charset="-78"/>
              </a:rPr>
              <a:t>) آنان ، -ِ </a:t>
            </a:r>
            <a:r>
              <a:rPr lang="fa-IR" sz="3200" dirty="0" smtClean="0">
                <a:cs typeface="B Titr" panose="00000700000000000000" pitchFamily="2" charset="-78"/>
              </a:rPr>
              <a:t>شان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35" y="4200540"/>
            <a:ext cx="11699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 وقتی او ، ما </a:t>
            </a:r>
            <a:r>
              <a:rPr lang="fa-IR" sz="3200" dirty="0">
                <a:cs typeface="B Titr" panose="00000700000000000000" pitchFamily="2" charset="-78"/>
              </a:rPr>
              <a:t>را آزار می دهد ، باید روی شن های صحرا بنویسیم تا بادها ، </a:t>
            </a:r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آن </a:t>
            </a:r>
            <a:r>
              <a:rPr lang="fa-IR" sz="3200" dirty="0">
                <a:cs typeface="B Titr" panose="00000700000000000000" pitchFamily="2" charset="-78"/>
              </a:rPr>
              <a:t>را پاک کنند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734" y="3135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2-ضمایرجمله را مشخص کنید؟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</a:rPr>
              <a:t>مدرس : مسعود پادری</a:t>
            </a:r>
            <a:endParaRPr lang="fa-IR" sz="14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70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133" y="948069"/>
            <a:ext cx="1039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دوش می گفت که فردا بدهم کام دل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ت</a:t>
            </a:r>
            <a:r>
              <a:rPr lang="fa-IR" sz="3200" dirty="0">
                <a:cs typeface="B Titr" panose="00000700000000000000" pitchFamily="2" charset="-78"/>
              </a:rPr>
              <a:t>/ سببی ساز خدایا که پشیمان نشود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596" y="2059478"/>
            <a:ext cx="10578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cs typeface="B Titr" panose="00000700000000000000" pitchFamily="2" charset="-78"/>
              </a:rPr>
              <a:t>بر مال و جمال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خویش</a:t>
            </a:r>
            <a:r>
              <a:rPr lang="fa-IR" sz="3600" b="1" dirty="0">
                <a:cs typeface="B Titr" panose="00000700000000000000" pitchFamily="2" charset="-78"/>
              </a:rPr>
              <a:t> غره مشو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آن</a:t>
            </a:r>
            <a:r>
              <a:rPr lang="fa-IR" sz="3600" b="1" dirty="0">
                <a:cs typeface="B Titr" panose="00000700000000000000" pitchFamily="2" charset="-78"/>
              </a:rPr>
              <a:t> را به شبی برند و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این </a:t>
            </a:r>
            <a:r>
              <a:rPr lang="fa-IR" sz="3600" b="1" dirty="0">
                <a:cs typeface="B Titr" panose="00000700000000000000" pitchFamily="2" charset="-78"/>
              </a:rPr>
              <a:t>را به تبی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146" y="3232443"/>
            <a:ext cx="1081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توانگرا  دل درویش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خود</a:t>
            </a:r>
            <a:r>
              <a:rPr lang="fa-IR" sz="3200" dirty="0">
                <a:cs typeface="B Titr" panose="00000700000000000000" pitchFamily="2" charset="-78"/>
              </a:rPr>
              <a:t> بدست آور /  که مخزن زر و گنج درم نخواهد ماند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1711" y="4343852"/>
            <a:ext cx="6460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cs typeface="B Titr" panose="00000700000000000000" pitchFamily="2" charset="-78"/>
              </a:rPr>
              <a:t>اژدها دوباره </a:t>
            </a: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خود</a:t>
            </a:r>
            <a:r>
              <a:rPr lang="fa-IR" sz="3600" dirty="0">
                <a:cs typeface="B Titr" panose="00000700000000000000" pitchFamily="2" charset="-78"/>
              </a:rPr>
              <a:t> را رخش می نمایا ند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927" y="5516817"/>
            <a:ext cx="5811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cs typeface="B Titr" panose="00000700000000000000" pitchFamily="2" charset="-78"/>
              </a:rPr>
              <a:t>هرورق</a:t>
            </a:r>
            <a:r>
              <a:rPr lang="fa-IR" sz="3600" dirty="0">
                <a:solidFill>
                  <a:srgbClr val="FFFF00"/>
                </a:solidFill>
                <a:cs typeface="B Titr" panose="00000700000000000000" pitchFamily="2" charset="-78"/>
              </a:rPr>
              <a:t>ش</a:t>
            </a:r>
            <a:r>
              <a:rPr lang="fa-IR" sz="3600" dirty="0">
                <a:cs typeface="B Titr" panose="00000700000000000000" pitchFamily="2" charset="-78"/>
              </a:rPr>
              <a:t> دفتريست ،معرفت كردگار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6350" y="132461"/>
            <a:ext cx="434018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نوع ونقش ضمیر را مشخص کنید؟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994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fa-IR" sz="1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51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5" grpId="0" build="allAtOnce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36479"/>
            <a:ext cx="11969086" cy="65782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173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739161">
            <a:off x="668576" y="810099"/>
            <a:ext cx="1440652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a-IR" sz="3200" dirty="0" smtClean="0">
                <a:cs typeface="B Nasim" panose="00000700000000000000" pitchFamily="2" charset="-78"/>
              </a:rPr>
              <a:t>موفق باشید</a:t>
            </a:r>
            <a:endParaRPr lang="fa-IR" sz="3200" dirty="0">
              <a:cs typeface="B Nasim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220" y="4099536"/>
            <a:ext cx="1000688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تهیه وتنظیم :مسعود پادری</a:t>
            </a:r>
          </a:p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 مدرس ادبیات کلاس های ورودی استعداد های درخشان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606384"/>
            <a:ext cx="10496281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مدرس : مسعود پادری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20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69" y="119187"/>
            <a:ext cx="1912204" cy="1912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242074" y="5572204"/>
            <a:ext cx="3501791" cy="3886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https://telegram.me/KAVOSHP</a:t>
            </a:r>
            <a:endParaRPr lang="en-US" dirty="0"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245" y="837126"/>
            <a:ext cx="9144000" cy="103721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FF00"/>
                </a:solidFill>
                <a:cs typeface="B Titr" panose="00000700000000000000" pitchFamily="2" charset="-78"/>
              </a:rPr>
              <a:t>ضمیر</a:t>
            </a:r>
            <a:endParaRPr lang="fa-IR" sz="6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cs typeface="B Nasim" panose="00000700000000000000" pitchFamily="2" charset="-78"/>
              </a:rPr>
              <a:t>مدرس : مسعود پادری</a:t>
            </a:r>
            <a:endParaRPr lang="fa-IR" sz="6000" dirty="0">
              <a:cs typeface="B Nasim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مدرس : مسعود پادری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3</a:t>
            </a:fld>
            <a:endParaRPr lang="fa-IR"/>
          </a:p>
        </p:txBody>
      </p:sp>
      <p:pic>
        <p:nvPicPr>
          <p:cNvPr id="7" name="4 sama ava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941" y="550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4641" y="310065"/>
            <a:ext cx="171874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cs typeface="B Titr" panose="00000700000000000000" pitchFamily="2" charset="-78"/>
              </a:rPr>
              <a:t>ضمير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457" y="1649331"/>
            <a:ext cx="1162433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ar-S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واژه‌هايي كه به جاي اسم نشسته و</a:t>
            </a:r>
            <a:r>
              <a:rPr lang="fa-I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ar-S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با پذيرش نقش‌هاي مختلف اسمي،</a:t>
            </a:r>
            <a:endParaRPr lang="fa-I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ar-S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از تكرار اسم جلوگيري مي‌كنند.</a:t>
            </a:r>
            <a:endParaRPr lang="fa-IR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749" y="5127340"/>
            <a:ext cx="11073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dirty="0" smtClean="0">
                <a:solidFill>
                  <a:prstClr val="black"/>
                </a:solidFill>
                <a:cs typeface="B Titr" panose="00000700000000000000" pitchFamily="2" charset="-78"/>
              </a:rPr>
              <a:t>اسمي را كه ضمير </a:t>
            </a:r>
            <a:r>
              <a:rPr lang="ar-SA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ar-SA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جاي آن نشسته </a:t>
            </a: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مرجع</a:t>
            </a:r>
            <a:r>
              <a:rPr lang="ar-SA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ضمير </a:t>
            </a:r>
            <a:r>
              <a:rPr lang="ar-SA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گويند</a:t>
            </a:r>
            <a:r>
              <a:rPr lang="ar-SA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.</a:t>
            </a:r>
            <a:r>
              <a:rPr lang="fa-IR" sz="44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fa-IR" sz="4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050" y="3138369"/>
            <a:ext cx="10124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Jadid" panose="00000700000000000000" pitchFamily="2" charset="-78"/>
              </a:rPr>
              <a:t>مادر</a:t>
            </a:r>
            <a:r>
              <a:rPr lang="fa-IR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Jadid" panose="00000700000000000000" pitchFamily="2" charset="-78"/>
              </a:rPr>
              <a:t> آمد </a:t>
            </a:r>
            <a:r>
              <a:rPr lang="fa-I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Jadid" panose="00000700000000000000" pitchFamily="2" charset="-78"/>
              </a:rPr>
              <a:t>او</a:t>
            </a:r>
            <a:r>
              <a:rPr lang="fa-IR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Jadid" panose="00000700000000000000" pitchFamily="2" charset="-78"/>
              </a:rPr>
              <a:t> از بازار میوه خریده است.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13" name="Curved Down Arrow 12"/>
          <p:cNvSpPr/>
          <p:nvPr/>
        </p:nvSpPr>
        <p:spPr>
          <a:xfrm flipV="1">
            <a:off x="8247861" y="3901431"/>
            <a:ext cx="2470245" cy="655093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مدرس : مسعود پادری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4278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/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5918" y="378304"/>
            <a:ext cx="2428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اقسام ضمير</a:t>
            </a:r>
            <a:endParaRPr lang="fa-IR" sz="4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0632" y="1343053"/>
            <a:ext cx="10084157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fa-IR" sz="4400" dirty="0" smtClean="0">
                <a:solidFill>
                  <a:srgbClr val="FFFF00"/>
                </a:solidFill>
                <a:cs typeface="B Titr" panose="00000700000000000000" pitchFamily="2" charset="-78"/>
              </a:rPr>
              <a:t> 1-شخصي            2-مشترك             3-اشاره</a:t>
            </a:r>
            <a:endParaRPr lang="fa-IR" sz="4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8675" y="2608450"/>
            <a:ext cx="9236681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با این ضمایر سال های آینده آشنا خواهیم شد.</a:t>
            </a:r>
          </a:p>
          <a:p>
            <a:r>
              <a:rPr lang="fa-IR" sz="3600" dirty="0" smtClean="0">
                <a:cs typeface="B Titr" panose="00000700000000000000" pitchFamily="2" charset="-78"/>
              </a:rPr>
              <a:t> </a:t>
            </a:r>
          </a:p>
          <a:p>
            <a:r>
              <a:rPr lang="fa-IR" sz="3600" dirty="0" smtClean="0">
                <a:cs typeface="B Titr" panose="00000700000000000000" pitchFamily="2" charset="-78"/>
              </a:rPr>
              <a:t>    4- پرسشي                                         5- تعجبي           </a:t>
            </a:r>
          </a:p>
          <a:p>
            <a:r>
              <a:rPr lang="fa-IR" sz="3600" dirty="0" smtClean="0">
                <a:cs typeface="B Titr" panose="00000700000000000000" pitchFamily="2" charset="-78"/>
              </a:rPr>
              <a:t>    6- مُبهم                                               7- مِلكي</a:t>
            </a:r>
            <a:endParaRPr lang="fa-IR" sz="3600" dirty="0">
              <a:cs typeface="B Titr" panose="00000700000000000000" pitchFamily="2" charset="-78"/>
            </a:endParaRPr>
          </a:p>
          <a:p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مدرس : مسعود پادری</a:t>
            </a:r>
            <a:endParaRPr lang="fa-IR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5871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560" y="1872146"/>
            <a:ext cx="11682484" cy="11387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a-IR" sz="3600" dirty="0" smtClean="0">
                <a:cs typeface="B Jadid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Jadid" panose="00000700000000000000" pitchFamily="2" charset="-78"/>
              </a:rPr>
              <a:t>1-ضمیرمنفصل(جدا): </a:t>
            </a:r>
            <a:r>
              <a:rPr lang="fa-IR" sz="3200" dirty="0" smtClean="0">
                <a:solidFill>
                  <a:srgbClr val="FFFF00"/>
                </a:solidFill>
                <a:cs typeface="B Jadid" panose="00000700000000000000" pitchFamily="2" charset="-78"/>
              </a:rPr>
              <a:t>ضميري </a:t>
            </a:r>
            <a:r>
              <a:rPr lang="fa-IR" sz="3200" dirty="0">
                <a:solidFill>
                  <a:srgbClr val="FFFF00"/>
                </a:solidFill>
                <a:cs typeface="B Jadid" panose="00000700000000000000" pitchFamily="2" charset="-78"/>
              </a:rPr>
              <a:t>كه به كلمه پيش از خود نمي چسبد و به تنهايي به كار مي </a:t>
            </a:r>
            <a:r>
              <a:rPr lang="fa-IR" sz="3200" dirty="0" smtClean="0">
                <a:solidFill>
                  <a:srgbClr val="FFFF00"/>
                </a:solidFill>
                <a:cs typeface="B Jadid" panose="00000700000000000000" pitchFamily="2" charset="-78"/>
              </a:rPr>
              <a:t>رود.</a:t>
            </a:r>
            <a:endParaRPr lang="fa-IR" sz="3600" dirty="0">
              <a:solidFill>
                <a:srgbClr val="FFFF00"/>
              </a:solidFill>
              <a:cs typeface="B Jadid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468" y="333317"/>
            <a:ext cx="1146866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ضمیر شخصی </a:t>
            </a:r>
            <a:r>
              <a:rPr lang="fa-IR" sz="3200" dirty="0" smtClean="0">
                <a:cs typeface="B Titr" panose="00000700000000000000" pitchFamily="2" charset="-78"/>
              </a:rPr>
              <a:t>: به دو دسته تقسیم می شود.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560" y="4162473"/>
            <a:ext cx="11682484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Jadid" panose="00000700000000000000" pitchFamily="2" charset="-78"/>
              </a:rPr>
              <a:t> 2-ضمیرمتصل(پیوسته): </a:t>
            </a:r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cs typeface="B Jadid" panose="00000700000000000000" pitchFamily="2" charset="-78"/>
              </a:rPr>
              <a:t>ضميري كه به كلمه پيش از 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Jadid" panose="00000700000000000000" pitchFamily="2" charset="-78"/>
              </a:rPr>
              <a:t>خود مي </a:t>
            </a:r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cs typeface="B Jadid" panose="00000700000000000000" pitchFamily="2" charset="-78"/>
              </a:rPr>
              <a:t>پيوندد و به تنهايي به </a:t>
            </a:r>
            <a:r>
              <a:rPr lang="fa-IR" sz="3200" dirty="0">
                <a:solidFill>
                  <a:srgbClr val="FF0000"/>
                </a:solidFill>
                <a:cs typeface="B Jadid" panose="00000700000000000000" pitchFamily="2" charset="-78"/>
              </a:rPr>
              <a:t>كارنمي رود 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Jadid" panose="00000700000000000000" pitchFamily="2" charset="-78"/>
              </a:rPr>
              <a:t>. 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  <a:cs typeface="B Jadid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مدرس : مسعود پادری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4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8209" y="403954"/>
            <a:ext cx="424711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solidFill>
                  <a:prstClr val="black"/>
                </a:solidFill>
                <a:cs typeface="B Jadid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Jadid" panose="00000700000000000000" pitchFamily="2" charset="-78"/>
              </a:rPr>
              <a:t>1-ضمیرمنفصل (جدا)</a:t>
            </a:r>
            <a:endParaRPr lang="fa-IR" sz="3600" dirty="0">
              <a:solidFill>
                <a:prstClr val="black"/>
              </a:solidFill>
              <a:cs typeface="B Jadid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9624936"/>
              </p:ext>
            </p:extLst>
          </p:nvPr>
        </p:nvGraphicFramePr>
        <p:xfrm>
          <a:off x="1752199" y="1050285"/>
          <a:ext cx="92170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مدرس : مسعود پادری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41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/>
          </p:nvPr>
        </p:nvGraphicFramePr>
        <p:xfrm>
          <a:off x="2035306" y="1224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327300" y="530060"/>
            <a:ext cx="37348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ضمائر متصل (پیوسته)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22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76" y="205298"/>
            <a:ext cx="923492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ضمائر شخصی  در یک نگاه</a:t>
            </a:r>
          </a:p>
          <a:p>
            <a:pPr algn="ctr"/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ضميري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است كه براي هر يك از اشخاص ساخت جداگانه </a:t>
            </a:r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دارد. </a:t>
            </a:r>
          </a:p>
          <a:p>
            <a:pPr algn="ctr"/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 از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اين رو ضمير شخصي شش صيغه دارد.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6008676"/>
              </p:ext>
            </p:extLst>
          </p:nvPr>
        </p:nvGraphicFramePr>
        <p:xfrm>
          <a:off x="622520" y="1996225"/>
          <a:ext cx="10966735" cy="437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fa-IR" sz="1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DCE9-627B-4A40-8935-0406CF977789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50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85B34-6339-4347-BAE3-A7015358E0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E2A548-6075-471E-BE40-DAFA1B8EAD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6958D-B100-4808-9085-3983B46521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7FFA4-C488-4AD1-B41B-3B038679E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115AB-CD50-492C-9D13-A4764CBEC0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C65-CB0B-4A90-87AF-0F40F36236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BDF39-2B37-4B0B-B616-5C1A28B775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8CB8B-6BE1-4D58-A8C8-A845AEB8B4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7EF0C-5405-4778-8B4D-593DEF7C82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2A639-39FF-49AE-BE59-0B938B55F0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ضمیر</Template>
  <TotalTime>163</TotalTime>
  <Words>899</Words>
  <Application>Microsoft Office PowerPoint</Application>
  <PresentationFormat>Widescreen</PresentationFormat>
  <Paragraphs>173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 Jadid</vt:lpstr>
      <vt:lpstr>B Nasim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ضمیر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ضمیر مشترک :               ضمیری که برای همه ساختهای شش گانه یکسان بکار می رود. </vt:lpstr>
      <vt:lpstr>مثال</vt:lpstr>
      <vt:lpstr>PowerPoint Presentation</vt:lpstr>
      <vt:lpstr>PowerPoint Presentation</vt:lpstr>
      <vt:lpstr>PowerPoint Presentation</vt:lpstr>
      <vt:lpstr>PowerPoint Presentation</vt:lpstr>
      <vt:lpstr>شاهکار مولانا در تقسيم بندي ما انسانها    آنکس که بداند و بخواهد که بداند                        خود را به بلنداي سعادت برساند.   آنکس که بداند و بداند که بداند                                  اسب شرف از گنبد گردون بجهاند .   آنکس که بداند و نداند که بدان                               با کوزه ي آب است ولي تشنه بماند !   آنکس که نداند و بداند که نداند                           لنگان خرک خويش به مقصد برساند !!    آنکس که نداند و بخواهد که بداند                           جان و تن خود را ز جهالت برهاند !!    آنکس که نداند و نداند که نداند                                          در جهل مرکب ابدالدهر بماند !!   آنکس که نداند و نخواهد که بداند                               حيف است چنين جانوري زنده بماند!!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</dc:creator>
  <cp:lastModifiedBy>baba</cp:lastModifiedBy>
  <cp:revision>48</cp:revision>
  <dcterms:created xsi:type="dcterms:W3CDTF">2015-01-27T19:57:07Z</dcterms:created>
  <dcterms:modified xsi:type="dcterms:W3CDTF">2016-02-16T05:36:19Z</dcterms:modified>
</cp:coreProperties>
</file>