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84" r:id="rId3"/>
    <p:sldId id="286" r:id="rId4"/>
    <p:sldId id="287" r:id="rId5"/>
    <p:sldId id="290" r:id="rId6"/>
    <p:sldId id="288" r:id="rId7"/>
    <p:sldId id="297" r:id="rId8"/>
    <p:sldId id="299" r:id="rId9"/>
    <p:sldId id="298" r:id="rId10"/>
    <p:sldId id="295" r:id="rId11"/>
    <p:sldId id="296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397" autoAdjust="0"/>
    <p:restoredTop sz="94660"/>
  </p:normalViewPr>
  <p:slideViewPr>
    <p:cSldViewPr>
      <p:cViewPr varScale="1">
        <p:scale>
          <a:sx n="87" d="100"/>
          <a:sy n="87" d="100"/>
        </p:scale>
        <p:origin x="15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>
                <a:cs typeface="2  Mitra" pitchFamily="2" charset="-78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87620"/>
            <a:ext cx="685800" cy="108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791D699-BAC6-40A3-BE96-965234089F8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4E73C8C-CCDD-4BFD-9354-C054A75741C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996952"/>
            <a:ext cx="8204448" cy="1512168"/>
          </a:xfrm>
        </p:spPr>
        <p:txBody>
          <a:bodyPr>
            <a:noAutofit/>
          </a:bodyPr>
          <a:lstStyle/>
          <a:p>
            <a:pPr algn="ctr"/>
            <a:r>
              <a:rPr lang="fa-IR" sz="72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مانور زلزله </a:t>
            </a:r>
            <a:r>
              <a:rPr lang="en-US" sz="72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en-US" sz="72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72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دبستان </a:t>
            </a:r>
            <a:r>
              <a:rPr lang="fa-IR" sz="72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پسرانه </a:t>
            </a:r>
            <a:r>
              <a:rPr lang="fa-IR" sz="72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مهارت</a:t>
            </a:r>
            <a:endParaRPr lang="en-US" sz="7200" dirty="0">
              <a:solidFill>
                <a:srgbClr val="00B05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5392" y="5544079"/>
            <a:ext cx="6400800" cy="1752600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سال تحصیلی </a:t>
            </a:r>
            <a:r>
              <a:rPr lang="fa-IR" sz="40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97-96</a:t>
            </a:r>
            <a:endParaRPr lang="en-US" sz="4000" dirty="0">
              <a:solidFill>
                <a:srgbClr val="00B05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1029" name="Picture 5" descr="C:\Users\Dear User\Desktop\logo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7" y="332656"/>
            <a:ext cx="1237630" cy="178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53752"/>
            <a:ext cx="7498080" cy="1143000"/>
          </a:xfrm>
        </p:spPr>
        <p:txBody>
          <a:bodyPr>
            <a:normAutofit/>
          </a:bodyPr>
          <a:lstStyle/>
          <a:p>
            <a:r>
              <a:rPr lang="fa-IR" dirty="0" smtClean="0">
                <a:cs typeface="B Homa" panose="00000400000000000000" pitchFamily="2" charset="-78"/>
              </a:rPr>
              <a:t>آموزش کمک های اولیه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18" y="1196752"/>
            <a:ext cx="5460060" cy="5460060"/>
          </a:xfrm>
        </p:spPr>
      </p:pic>
    </p:spTree>
    <p:extLst>
      <p:ext uri="{BB962C8B-B14F-4D97-AF65-F5344CB8AC3E}">
        <p14:creationId xmlns:p14="http://schemas.microsoft.com/office/powerpoint/2010/main" val="1292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>
                <a:cs typeface="B Homa" panose="00000400000000000000" pitchFamily="2" charset="-78"/>
              </a:rPr>
              <a:t>آموزش کمک های اولیه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97" y="1402705"/>
            <a:ext cx="5171901" cy="5171901"/>
          </a:xfrm>
        </p:spPr>
      </p:pic>
    </p:spTree>
    <p:extLst>
      <p:ext uri="{BB962C8B-B14F-4D97-AF65-F5344CB8AC3E}">
        <p14:creationId xmlns:p14="http://schemas.microsoft.com/office/powerpoint/2010/main" val="3664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852936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7200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با آرزوی سلامتی برای همه مردم دنیا</a:t>
            </a:r>
            <a:endParaRPr lang="en-US" sz="7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772816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 smtClean="0">
                <a:cs typeface="B Homa" panose="00000400000000000000" pitchFamily="2" charset="-78"/>
              </a:rPr>
              <a:t>اقدامات قبل از مانور زلزله</a:t>
            </a:r>
          </a:p>
          <a:p>
            <a:pPr algn="ctr"/>
            <a:endParaRPr lang="fa-IR" sz="54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2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32" y="1556792"/>
            <a:ext cx="4824536" cy="5165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548680"/>
            <a:ext cx="5760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dirty="0">
                <a:cs typeface="B Homa" panose="00000400000000000000" pitchFamily="2" charset="-78"/>
              </a:rPr>
              <a:t>تهیه نقشه شناسایی مدرسه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8013" y="620688"/>
            <a:ext cx="3352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400" dirty="0" smtClean="0">
                <a:cs typeface="B Homa" panose="00000400000000000000" pitchFamily="2" charset="-78"/>
              </a:rPr>
              <a:t>جلسه توجیهی گروه هلال احمر </a:t>
            </a:r>
            <a:endParaRPr lang="fa-IR" sz="2400" dirty="0">
              <a:cs typeface="B Hom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13" y="1447821"/>
            <a:ext cx="54006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54868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cs typeface="B Homa" panose="00000400000000000000" pitchFamily="2" charset="-78"/>
              </a:rPr>
              <a:t>پخش فیلم آموزشی در هنگام وقوع زلزله</a:t>
            </a:r>
            <a:endParaRPr lang="en-US" sz="3200" dirty="0">
              <a:cs typeface="B Homa" panose="00000400000000000000" pitchFamily="2" charset="-78"/>
            </a:endParaRPr>
          </a:p>
        </p:txBody>
      </p:sp>
      <p:pic>
        <p:nvPicPr>
          <p:cNvPr id="3" name="مانور زلزل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02" y="1988840"/>
            <a:ext cx="62106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548680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dirty="0" smtClean="0">
                <a:cs typeface="B Homa" panose="00000400000000000000" pitchFamily="2" charset="-78"/>
              </a:rPr>
              <a:t>اقدامات حین مانور</a:t>
            </a:r>
            <a:endParaRPr lang="en-US" sz="4400" dirty="0">
              <a:cs typeface="B Homa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1844824"/>
            <a:ext cx="6768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r"/>
            <a:r>
              <a:rPr lang="fa-IR" sz="2800" dirty="0">
                <a:cs typeface="B Nazanin" panose="00000400000000000000" pitchFamily="2" charset="-78"/>
              </a:rPr>
              <a:t>پخش آژیر در موعد </a:t>
            </a:r>
            <a:r>
              <a:rPr lang="fa-IR" sz="2800" dirty="0" smtClean="0">
                <a:cs typeface="B Nazanin" panose="00000400000000000000" pitchFamily="2" charset="-78"/>
              </a:rPr>
              <a:t>مقرر</a:t>
            </a:r>
          </a:p>
          <a:p>
            <a:pPr marL="0" lvl="5" algn="r"/>
            <a:endParaRPr lang="fa-IR" sz="2800" dirty="0">
              <a:cs typeface="B Nazanin" panose="00000400000000000000" pitchFamily="2" charset="-78"/>
            </a:endParaRPr>
          </a:p>
          <a:p>
            <a:pPr marL="0" lvl="5" algn="r"/>
            <a:endParaRPr lang="fa-IR" sz="2800" dirty="0" smtClean="0">
              <a:cs typeface="B Nazanin" panose="00000400000000000000" pitchFamily="2" charset="-78"/>
            </a:endParaRPr>
          </a:p>
          <a:p>
            <a:pPr marL="0" lvl="5" algn="r"/>
            <a:endParaRPr lang="fa-IR" sz="2800" dirty="0">
              <a:cs typeface="B Nazanin" panose="00000400000000000000" pitchFamily="2" charset="-78"/>
            </a:endParaRPr>
          </a:p>
          <a:p>
            <a:pPr marL="0" lvl="5" algn="r"/>
            <a:r>
              <a:rPr lang="fa-IR" sz="2800" dirty="0" smtClean="0">
                <a:cs typeface="B Nazanin" panose="00000400000000000000" pitchFamily="2" charset="-78"/>
              </a:rPr>
              <a:t>برای پخش آژیر کلیک کنید:</a:t>
            </a:r>
            <a:endParaRPr lang="fa-IR" sz="2800" dirty="0">
              <a:cs typeface="B Nazanin" panose="00000400000000000000" pitchFamily="2" charset="-78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2411760" y="2745582"/>
            <a:ext cx="2880320" cy="2304256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آژیر مانور زلزل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7120" y="3656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Homa" panose="00000400000000000000" pitchFamily="2" charset="-78"/>
              </a:rPr>
              <a:t>پناه گیری دانش آموزان در داخل کلاس</a:t>
            </a:r>
            <a:r>
              <a:rPr lang="en-US" dirty="0">
                <a:cs typeface="B Homa" panose="00000400000000000000" pitchFamily="2" charset="-78"/>
              </a:rPr>
              <a:t/>
            </a:r>
            <a:br>
              <a:rPr lang="en-US" dirty="0">
                <a:cs typeface="B Homa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1796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Homa" panose="00000400000000000000" pitchFamily="2" charset="-78"/>
              </a:rPr>
              <a:t>پناه گیری دانش آموزان در داخل کلاس</a:t>
            </a:r>
            <a:r>
              <a:rPr lang="en-US" dirty="0">
                <a:cs typeface="B Homa" panose="00000400000000000000" pitchFamily="2" charset="-78"/>
              </a:rPr>
              <a:t/>
            </a:r>
            <a:br>
              <a:rPr lang="en-US" dirty="0">
                <a:cs typeface="B Homa" panose="00000400000000000000" pitchFamily="2" charset="-78"/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23811"/>
          <a:stretch/>
        </p:blipFill>
        <p:spPr>
          <a:xfrm>
            <a:off x="1691680" y="1196752"/>
            <a:ext cx="2448272" cy="19670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2"/>
          <a:stretch/>
        </p:blipFill>
        <p:spPr>
          <a:xfrm>
            <a:off x="2417472" y="3356992"/>
            <a:ext cx="651621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772816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 smtClean="0">
                <a:cs typeface="B Homa" panose="00000400000000000000" pitchFamily="2" charset="-78"/>
              </a:rPr>
              <a:t>اقدامات </a:t>
            </a:r>
            <a:r>
              <a:rPr lang="fa-IR" sz="5400" dirty="0" smtClean="0">
                <a:cs typeface="B Homa" panose="00000400000000000000" pitchFamily="2" charset="-78"/>
              </a:rPr>
              <a:t>بعد از </a:t>
            </a:r>
            <a:r>
              <a:rPr lang="fa-IR" sz="5400" dirty="0" smtClean="0">
                <a:cs typeface="B Homa" panose="00000400000000000000" pitchFamily="2" charset="-78"/>
              </a:rPr>
              <a:t>مانور زلزله</a:t>
            </a:r>
          </a:p>
          <a:p>
            <a:pPr algn="ctr"/>
            <a:endParaRPr lang="fa-IR" sz="54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34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225</TotalTime>
  <Words>74</Words>
  <Application>Microsoft Office PowerPoint</Application>
  <PresentationFormat>On-screen Show (4:3)</PresentationFormat>
  <Paragraphs>18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2  Mitra</vt:lpstr>
      <vt:lpstr>B Homa</vt:lpstr>
      <vt:lpstr>B Nazanin</vt:lpstr>
      <vt:lpstr>Gill Sans MT</vt:lpstr>
      <vt:lpstr>IranNastaliq</vt:lpstr>
      <vt:lpstr>Verdana</vt:lpstr>
      <vt:lpstr>Wingdings 2</vt:lpstr>
      <vt:lpstr>Solstice</vt:lpstr>
      <vt:lpstr>مانور زلزله  دبستان پسرانه مهارت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پناه گیری دانش آموزان در داخل کلاس </vt:lpstr>
      <vt:lpstr>پناه گیری دانش آموزان در داخل کلاس </vt:lpstr>
      <vt:lpstr>PowerPoint Presentation</vt:lpstr>
      <vt:lpstr>آموزش کمک های اولیه</vt:lpstr>
      <vt:lpstr>آموزش کمک های اولیه</vt:lpstr>
      <vt:lpstr>PowerPoint Presentation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برنامه سالانه دبستان پسرانه مهارت</dc:title>
  <dc:creator>MRT</dc:creator>
  <cp:lastModifiedBy>Plus</cp:lastModifiedBy>
  <cp:revision>18</cp:revision>
  <dcterms:created xsi:type="dcterms:W3CDTF">2016-11-03T05:09:17Z</dcterms:created>
  <dcterms:modified xsi:type="dcterms:W3CDTF">2017-12-03T07:18:57Z</dcterms:modified>
</cp:coreProperties>
</file>