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11/27/2016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sz="2000" dirty="0" smtClean="0">
                <a:solidFill>
                  <a:schemeClr val="accent2">
                    <a:lumMod val="40000"/>
                    <a:lumOff val="60000"/>
                  </a:schemeClr>
                </a:solidFill>
                <a:latin typeface="+mn-lt"/>
              </a:rPr>
              <a:t>(بنام خداوند جان و خرد)</a:t>
            </a:r>
            <a:endParaRPr lang="en-US" sz="2000" dirty="0">
              <a:solidFill>
                <a:schemeClr val="accent2">
                  <a:lumMod val="40000"/>
                  <a:lumOff val="60000"/>
                </a:schemeClr>
              </a:solidFill>
              <a:latin typeface="+mn-lt"/>
            </a:endParaRPr>
          </a:p>
        </p:txBody>
      </p:sp>
      <p:sp>
        <p:nvSpPr>
          <p:cNvPr id="3" name="Subtitle 2"/>
          <p:cNvSpPr>
            <a:spLocks noGrp="1"/>
          </p:cNvSpPr>
          <p:nvPr>
            <p:ph type="subTitle" idx="1"/>
          </p:nvPr>
        </p:nvSpPr>
        <p:spPr/>
        <p:txBody>
          <a:bodyPr>
            <a:normAutofit/>
          </a:bodyPr>
          <a:lstStyle/>
          <a:p>
            <a:pPr algn="r"/>
            <a:r>
              <a:rPr lang="fa-IR" sz="1600" dirty="0" smtClean="0">
                <a:solidFill>
                  <a:schemeClr val="bg1"/>
                </a:solidFill>
              </a:rPr>
              <a:t>با سلام به شما بیننده عزیز</a:t>
            </a:r>
          </a:p>
          <a:p>
            <a:pPr algn="r"/>
            <a:r>
              <a:rPr lang="fa-IR" sz="1600" dirty="0" smtClean="0">
                <a:solidFill>
                  <a:schemeClr val="bg1"/>
                </a:solidFill>
              </a:rPr>
              <a:t>اسحاقی هستم معین و کارآموز پایه دوم در دبستان پسرانه مهارت.</a:t>
            </a:r>
          </a:p>
          <a:p>
            <a:pPr algn="r"/>
            <a:r>
              <a:rPr lang="fa-IR" sz="1600" smtClean="0">
                <a:solidFill>
                  <a:schemeClr val="bg1"/>
                </a:solidFill>
              </a:rPr>
              <a:t>از اینکه پیج من رو انتخاب کردین برای مشاهده از شما متشکرم.</a:t>
            </a:r>
          </a:p>
          <a:p>
            <a:pPr algn="r"/>
            <a:endParaRPr lang="en-US" sz="1600" dirty="0">
              <a:solidFill>
                <a:schemeClr val="bg1"/>
              </a:solidFill>
            </a:endParaRPr>
          </a:p>
        </p:txBody>
      </p:sp>
    </p:spTree>
    <p:extLst>
      <p:ext uri="{BB962C8B-B14F-4D97-AF65-F5344CB8AC3E}">
        <p14:creationId xmlns:p14="http://schemas.microsoft.com/office/powerpoint/2010/main" val="72010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4565" y="685800"/>
            <a:ext cx="7082287" cy="3614738"/>
          </a:xfrm>
        </p:spPr>
      </p:pic>
      <p:sp>
        <p:nvSpPr>
          <p:cNvPr id="5" name="Flowchart: Terminator 4"/>
          <p:cNvSpPr/>
          <p:nvPr/>
        </p:nvSpPr>
        <p:spPr>
          <a:xfrm>
            <a:off x="345057" y="4487332"/>
            <a:ext cx="9264769" cy="2060117"/>
          </a:xfrm>
          <a:prstGeom prst="flowChartTermina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mtClean="0">
                <a:solidFill>
                  <a:schemeClr val="bg1"/>
                </a:solidFill>
              </a:rPr>
              <a:t>من در کنار خانم ظهوری راد عزیز در کلاس مشغول به کارآموزی هستم مشتاقانه دوست دارم یاد بگیرم هم کار ایشون وهم روش تدریسشون.</a:t>
            </a:r>
            <a:endParaRPr lang="en-US">
              <a:solidFill>
                <a:schemeClr val="bg1"/>
              </a:solidFill>
            </a:endParaRPr>
          </a:p>
        </p:txBody>
      </p:sp>
    </p:spTree>
    <p:extLst>
      <p:ext uri="{BB962C8B-B14F-4D97-AF65-F5344CB8AC3E}">
        <p14:creationId xmlns:p14="http://schemas.microsoft.com/office/powerpoint/2010/main" val="96097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fa-IR"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من کاری که در کلاس دوم انجام می دهم اینکه وظیفه دارم در هنگامی که معلم درس میدهد در کمال آرامش دانش اموزان راتشویق کنم که بخوبی به درس گوش دهندو به دانش آموزانی که متوجه مطلب تدریس شده نشده اند کمک میکنم تا یاد بگیرند. همچنین به خانم ظهوری راد در تصحیح کردن تکالیف دانش آموزان در تمامی دروس کمک میکنم. گاهی اوقات با اجازه از معلم عزیز بعضی از مطالب رو تدریس میکنم.    </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294" y="3364302"/>
            <a:ext cx="5909095" cy="3493697"/>
          </a:xfrm>
          <a:prstGeom prst="rect">
            <a:avLst/>
          </a:prstGeom>
        </p:spPr>
      </p:pic>
    </p:spTree>
    <p:extLst>
      <p:ext uri="{BB962C8B-B14F-4D97-AF65-F5344CB8AC3E}">
        <p14:creationId xmlns:p14="http://schemas.microsoft.com/office/powerpoint/2010/main" val="96686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fa-IR" sz="18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بعداز تدریس و توضیحات خیلی عالی همکار عزیزم من در کلاس راه رفته وبه صورت انفرادی با دانش آموزان درباره مطلب تدریس شده کارمیکنم.مواظبم بچه ها مطالب روی تخته را درست بنویسند، تکالیف کلاسی را خوش خط و مرتب تا جایی که امکان دارد چک میکنم.  </a:t>
            </a:r>
            <a:endParaRPr lang="en-US" sz="1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82352" y="3075318"/>
            <a:ext cx="3666224" cy="377837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6616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a:r>
              <a:rPr lang="fa-IR" sz="18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هروظیفه ای را که همکارمحترمم و مدیریت گرامی آموزشگاه بمن مقبل کنن با کمال </a:t>
            </a:r>
          </a:p>
          <a:p>
            <a:pPr algn="r"/>
            <a:r>
              <a:rPr lang="fa-IR" sz="18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میل و مشتاقانه قبول میکنم و سعی میکنم هرآنچه که در توانم دارم به نحوه احسنت </a:t>
            </a:r>
          </a:p>
          <a:p>
            <a:pPr algn="r"/>
            <a:r>
              <a:rPr lang="fa-IR" sz="18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انجام دهم. </a:t>
            </a:r>
          </a:p>
          <a:p>
            <a:pPr algn="r"/>
            <a:r>
              <a:rPr lang="fa-IR" sz="18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هرروش و شیوه ای که باعث ارتقاء و افزایش دانش و تجربه ام در راه علم و آموزش </a:t>
            </a:r>
          </a:p>
          <a:p>
            <a:pPr algn="r"/>
            <a:r>
              <a:rPr lang="fa-IR" sz="18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میشود را با آغوش باز پذیرایم. </a:t>
            </a:r>
            <a:endParaRPr lang="en-US" sz="1800"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4" name="Frame 3"/>
          <p:cNvSpPr/>
          <p:nvPr/>
        </p:nvSpPr>
        <p:spPr>
          <a:xfrm>
            <a:off x="897147" y="1086928"/>
            <a:ext cx="8678174" cy="307963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evel 4"/>
          <p:cNvSpPr/>
          <p:nvPr/>
        </p:nvSpPr>
        <p:spPr>
          <a:xfrm>
            <a:off x="244265" y="4487332"/>
            <a:ext cx="6708626" cy="1965442"/>
          </a:xfrm>
          <a:prstGeom prst="bevel">
            <a:avLst/>
          </a:prstGeom>
          <a:solidFill>
            <a:schemeClr val="accent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r>
              <a:rPr lang="fa-IR"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دوست دارم هرچیزی که به یادگیری دانش آموزان در تمامی زمینه ها کمک میکند را، هم به صورت پیشنهاد و هم به صورت عملی در کلاس اجرا کنم.</a:t>
            </a:r>
            <a:endParaRPr lang="en-US"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769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a:r>
              <a:rPr lang="fa-IR"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کارهای فوق برنامه ی کلاس مثل درست کردن نمایشنامه، کاردستی،... برعهده ی من است که با کمک بی شائبه ی خانم ظهوری راد همراه است. ومن هم سعی میکنم حدالامکان در تمامی کارهای کلاس در خدمت همکارم باشم، مثلا در آزمون های اندیشمند، کلاسی و ... .</a:t>
            </a:r>
          </a:p>
          <a:p>
            <a:pPr algn="r"/>
            <a:r>
              <a:rPr lang="fa-IR"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بیشتر اوقات پیگیر رفتارها و نوع عملکرد دانش آموزان در کلاس هستم و آنها را به صورت گزارش به معلم و مدیر وهمچنین به اولیای آنها میرسانم تا آنهایی که نیاز به تشویق دارند تشویق شوند و آنهایی که نیاز به رسیدگی بیشتر از لحاظ درسی و رفتاری دارن به آنها رسیدگی شود.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3856007"/>
            <a:ext cx="3318445" cy="24240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396" y="3856007"/>
            <a:ext cx="3441940" cy="2424023"/>
          </a:xfrm>
          <a:prstGeom prst="rect">
            <a:avLst/>
          </a:prstGeom>
        </p:spPr>
      </p:pic>
    </p:spTree>
    <p:extLst>
      <p:ext uri="{BB962C8B-B14F-4D97-AF65-F5344CB8AC3E}">
        <p14:creationId xmlns:p14="http://schemas.microsoft.com/office/powerpoint/2010/main" val="319721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a:r>
              <a:rPr lang="fa-IR" sz="1800" smtClean="0">
                <a:solidFill>
                  <a:schemeClr val="bg1"/>
                </a:solidFill>
                <a:latin typeface="Tahoma" panose="020B0604030504040204" pitchFamily="34" charset="0"/>
                <a:ea typeface="Tahoma" panose="020B0604030504040204" pitchFamily="34" charset="0"/>
                <a:cs typeface="Tahoma" panose="020B0604030504040204" pitchFamily="34" charset="0"/>
              </a:rPr>
              <a:t>از اینکه به پیج من اومدین ازتون ممنونم کارامو دنبال کنید...</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miley Face 3"/>
          <p:cNvSpPr/>
          <p:nvPr/>
        </p:nvSpPr>
        <p:spPr>
          <a:xfrm>
            <a:off x="8143336" y="1190446"/>
            <a:ext cx="914400" cy="9144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19353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155</TotalTime>
  <Words>395</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Century Gothic</vt:lpstr>
      <vt:lpstr>Tahoma</vt:lpstr>
      <vt:lpstr>Wingdings 3</vt:lpstr>
      <vt:lpstr>Slice</vt:lpstr>
      <vt:lpstr>(بنام خداوند جان و خرد)</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(بنام خداوند جان و خرد)</dc:title>
  <dc:creator>Lenovo</dc:creator>
  <cp:lastModifiedBy>Lenovo</cp:lastModifiedBy>
  <cp:revision>17</cp:revision>
  <dcterms:created xsi:type="dcterms:W3CDTF">2016-11-26T04:06:19Z</dcterms:created>
  <dcterms:modified xsi:type="dcterms:W3CDTF">2016-11-27T20:09:24Z</dcterms:modified>
</cp:coreProperties>
</file>